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A_DFC306AE.xml" ContentType="application/vnd.ms-powerpoint.comments+xml"/>
  <Override PartName="/ppt/comments/modernComment_115_91B8306B.xml" ContentType="application/vnd.ms-powerpoint.comments+xml"/>
  <Override PartName="/ppt/comments/modernComment_118_119D11C0.xml" ContentType="application/vnd.ms-powerpoint.comments+xml"/>
  <Override PartName="/ppt/comments/modernComment_125_721C1906.xml" ContentType="application/vnd.ms-powerpoint.comments+xml"/>
  <Override PartName="/ppt/comments/modernComment_110_B008C31.xml" ContentType="application/vnd.ms-powerpoint.comment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60"/>
  </p:notesMasterIdLst>
  <p:sldIdLst>
    <p:sldId id="256" r:id="rId5"/>
    <p:sldId id="258" r:id="rId6"/>
    <p:sldId id="257" r:id="rId7"/>
    <p:sldId id="259" r:id="rId8"/>
    <p:sldId id="318" r:id="rId9"/>
    <p:sldId id="260" r:id="rId10"/>
    <p:sldId id="283" r:id="rId11"/>
    <p:sldId id="281" r:id="rId12"/>
    <p:sldId id="317" r:id="rId13"/>
    <p:sldId id="275" r:id="rId14"/>
    <p:sldId id="274" r:id="rId15"/>
    <p:sldId id="282" r:id="rId16"/>
    <p:sldId id="263" r:id="rId17"/>
    <p:sldId id="288" r:id="rId18"/>
    <p:sldId id="289" r:id="rId19"/>
    <p:sldId id="264" r:id="rId20"/>
    <p:sldId id="265" r:id="rId21"/>
    <p:sldId id="302" r:id="rId22"/>
    <p:sldId id="303" r:id="rId23"/>
    <p:sldId id="267" r:id="rId24"/>
    <p:sldId id="277" r:id="rId25"/>
    <p:sldId id="290" r:id="rId26"/>
    <p:sldId id="262" r:id="rId27"/>
    <p:sldId id="278" r:id="rId28"/>
    <p:sldId id="280" r:id="rId29"/>
    <p:sldId id="268" r:id="rId30"/>
    <p:sldId id="297" r:id="rId31"/>
    <p:sldId id="293" r:id="rId32"/>
    <p:sldId id="299" r:id="rId33"/>
    <p:sldId id="301" r:id="rId34"/>
    <p:sldId id="298" r:id="rId35"/>
    <p:sldId id="300" r:id="rId36"/>
    <p:sldId id="266" r:id="rId37"/>
    <p:sldId id="304" r:id="rId38"/>
    <p:sldId id="269" r:id="rId39"/>
    <p:sldId id="291" r:id="rId40"/>
    <p:sldId id="292" r:id="rId41"/>
    <p:sldId id="270" r:id="rId42"/>
    <p:sldId id="294" r:id="rId43"/>
    <p:sldId id="295" r:id="rId44"/>
    <p:sldId id="296" r:id="rId45"/>
    <p:sldId id="320" r:id="rId46"/>
    <p:sldId id="323" r:id="rId47"/>
    <p:sldId id="271" r:id="rId48"/>
    <p:sldId id="272" r:id="rId49"/>
    <p:sldId id="313" r:id="rId50"/>
    <p:sldId id="316" r:id="rId51"/>
    <p:sldId id="315" r:id="rId52"/>
    <p:sldId id="314" r:id="rId53"/>
    <p:sldId id="273" r:id="rId54"/>
    <p:sldId id="311" r:id="rId55"/>
    <p:sldId id="322" r:id="rId56"/>
    <p:sldId id="319" r:id="rId57"/>
    <p:sldId id="321" r:id="rId58"/>
    <p:sldId id="30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86EE54-987C-5992-7291-22752AA78310}" name="Coral Rogers" initials="CR" userId="S::coral.rogers@accgov.com::aad8e94c-f493-4cfc-9dc8-c20b13e5b19f" providerId="AD"/>
  <p188:author id="{35D1BD5C-9B15-1CD0-565D-B554E965BDF0}" name="Alejandra Calva" initials="AC" userId="S::alejandra.calva@accgov.com::aac96caa-3c02-44d3-be96-2071de5e1932" providerId="AD"/>
  <p188:author id="{93946C8C-3A30-4804-F693-1F481CE2BFD1}" name="Cameron McGlothen" initials="CM" userId="S::cameron.mcglothen@accgov.com::a6fe8298-2e28-4ba8-9fc5-5d90d3e7b1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EF136-FF1C-6EA7-8E58-A65702F478D5}" v="35" dt="2024-01-22T19:20:31.726"/>
    <p1510:client id="{414D91B1-B253-F864-DD86-10235B5692C5}" v="10" dt="2024-01-23T13:29:18.659"/>
    <p1510:client id="{44474F26-BE1A-9EE3-C80B-8FDE5E8DDAF6}" v="77" dt="2024-01-22T21:06:12.255"/>
    <p1510:client id="{5899B01C-295C-A3FD-1ED0-67C0B4BF09F4}" v="74" dt="2024-01-23T14:55:21.641"/>
    <p1510:client id="{78D48311-D3D5-79AF-26F0-2ECC98175883}" v="6" dt="2024-01-23T13:33:42.420"/>
    <p1510:client id="{862A5663-9292-FD79-E001-2ADEF08C93E2}" v="5" dt="2024-01-23T14:38:23.760"/>
    <p1510:client id="{968A9948-2098-8637-2957-7D23DC51127F}" v="488" dt="2024-01-22T16:38:28.384"/>
    <p1510:client id="{B360230E-2BBF-3DE2-EF9D-B03C321C6F5B}" v="8" dt="2024-01-22T20:21:04.570"/>
    <p1510:client id="{B847FB0E-08DA-8E45-1527-CF157B2C636D}" v="66" dt="2024-01-23T15:10:48.615"/>
    <p1510:client id="{E39E0ABA-73CA-2359-5FA7-E79772EE2D27}" v="1199" dt="2024-01-23T15:57:00.818"/>
    <p1510:client id="{F84EEB96-795E-9ECA-133A-EC29625D3BB4}" v="3" dt="2024-01-23T13:44:3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McGlothen" userId="S::cameron.mcglothen@accgov.com::a6fe8298-2e28-4ba8-9fc5-5d90d3e7b1de" providerId="AD" clId="Web-{44474F26-BE1A-9EE3-C80B-8FDE5E8DDAF6}"/>
    <pc:docChg chg="addSld delSld modSld sldOrd">
      <pc:chgData name="Cameron McGlothen" userId="S::cameron.mcglothen@accgov.com::a6fe8298-2e28-4ba8-9fc5-5d90d3e7b1de" providerId="AD" clId="Web-{44474F26-BE1A-9EE3-C80B-8FDE5E8DDAF6}" dt="2024-01-22T21:06:12.239" v="78"/>
      <pc:docMkLst>
        <pc:docMk/>
      </pc:docMkLst>
      <pc:sldChg chg="addSp delSp modSp mod setBg setClrOvrMap">
        <pc:chgData name="Cameron McGlothen" userId="S::cameron.mcglothen@accgov.com::a6fe8298-2e28-4ba8-9fc5-5d90d3e7b1de" providerId="AD" clId="Web-{44474F26-BE1A-9EE3-C80B-8FDE5E8DDAF6}" dt="2024-01-22T20:47:37.950" v="19"/>
        <pc:sldMkLst>
          <pc:docMk/>
          <pc:sldMk cId="220357910" sldId="261"/>
        </pc:sldMkLst>
        <pc:spChg chg="mod">
          <ac:chgData name="Cameron McGlothen" userId="S::cameron.mcglothen@accgov.com::a6fe8298-2e28-4ba8-9fc5-5d90d3e7b1de" providerId="AD" clId="Web-{44474F26-BE1A-9EE3-C80B-8FDE5E8DDAF6}" dt="2024-01-22T20:47:37.950" v="19"/>
          <ac:spMkLst>
            <pc:docMk/>
            <pc:sldMk cId="220357910" sldId="261"/>
            <ac:spMk id="2" creationId="{00000000-0000-0000-0000-000000000000}"/>
          </ac:spMkLst>
        </pc:spChg>
        <pc:spChg chg="del">
          <ac:chgData name="Cameron McGlothen" userId="S::cameron.mcglothen@accgov.com::a6fe8298-2e28-4ba8-9fc5-5d90d3e7b1de" providerId="AD" clId="Web-{44474F26-BE1A-9EE3-C80B-8FDE5E8DDAF6}" dt="2024-01-22T20:47:37.950" v="19"/>
          <ac:spMkLst>
            <pc:docMk/>
            <pc:sldMk cId="220357910" sldId="261"/>
            <ac:spMk id="23" creationId="{0671A8AE-40A1-4631-A6B8-581AFF065482}"/>
          </ac:spMkLst>
        </pc:spChg>
        <pc:spChg chg="del">
          <ac:chgData name="Cameron McGlothen" userId="S::cameron.mcglothen@accgov.com::a6fe8298-2e28-4ba8-9fc5-5d90d3e7b1de" providerId="AD" clId="Web-{44474F26-BE1A-9EE3-C80B-8FDE5E8DDAF6}" dt="2024-01-22T20:47:37.950" v="19"/>
          <ac:spMkLst>
            <pc:docMk/>
            <pc:sldMk cId="220357910" sldId="261"/>
            <ac:spMk id="25" creationId="{AB58EF07-17C2-48CF-ABB0-EEF1F17CB8F0}"/>
          </ac:spMkLst>
        </pc:spChg>
        <pc:spChg chg="del">
          <ac:chgData name="Cameron McGlothen" userId="S::cameron.mcglothen@accgov.com::a6fe8298-2e28-4ba8-9fc5-5d90d3e7b1de" providerId="AD" clId="Web-{44474F26-BE1A-9EE3-C80B-8FDE5E8DDAF6}" dt="2024-01-22T20:47:37.950" v="19"/>
          <ac:spMkLst>
            <pc:docMk/>
            <pc:sldMk cId="220357910" sldId="261"/>
            <ac:spMk id="27" creationId="{AF2F604E-43BE-4DC3-B983-E071523364F8}"/>
          </ac:spMkLst>
        </pc:spChg>
        <pc:spChg chg="del">
          <ac:chgData name="Cameron McGlothen" userId="S::cameron.mcglothen@accgov.com::a6fe8298-2e28-4ba8-9fc5-5d90d3e7b1de" providerId="AD" clId="Web-{44474F26-BE1A-9EE3-C80B-8FDE5E8DDAF6}" dt="2024-01-22T20:47:37.950" v="19"/>
          <ac:spMkLst>
            <pc:docMk/>
            <pc:sldMk cId="220357910" sldId="261"/>
            <ac:spMk id="29" creationId="{08C9B587-E65E-4B52-B37C-ABEBB6E87928}"/>
          </ac:spMkLst>
        </pc:spChg>
        <pc:spChg chg="add">
          <ac:chgData name="Cameron McGlothen" userId="S::cameron.mcglothen@accgov.com::a6fe8298-2e28-4ba8-9fc5-5d90d3e7b1de" providerId="AD" clId="Web-{44474F26-BE1A-9EE3-C80B-8FDE5E8DDAF6}" dt="2024-01-22T20:47:37.950" v="19"/>
          <ac:spMkLst>
            <pc:docMk/>
            <pc:sldMk cId="220357910" sldId="261"/>
            <ac:spMk id="34" creationId="{71B2258F-86CA-4D4D-8270-BC05FCDEBFB3}"/>
          </ac:spMkLst>
        </pc:spChg>
        <pc:picChg chg="mod">
          <ac:chgData name="Cameron McGlothen" userId="S::cameron.mcglothen@accgov.com::a6fe8298-2e28-4ba8-9fc5-5d90d3e7b1de" providerId="AD" clId="Web-{44474F26-BE1A-9EE3-C80B-8FDE5E8DDAF6}" dt="2024-01-22T20:47:37.950" v="19"/>
          <ac:picMkLst>
            <pc:docMk/>
            <pc:sldMk cId="220357910" sldId="261"/>
            <ac:picMk id="5" creationId="{988F9085-0622-12BE-A695-E464D4DA8E1C}"/>
          </ac:picMkLst>
        </pc:picChg>
      </pc:sldChg>
      <pc:sldChg chg="ord">
        <pc:chgData name="Cameron McGlothen" userId="S::cameron.mcglothen@accgov.com::a6fe8298-2e28-4ba8-9fc5-5d90d3e7b1de" providerId="AD" clId="Web-{44474F26-BE1A-9EE3-C80B-8FDE5E8DDAF6}" dt="2024-01-22T20:57:53.829" v="20"/>
        <pc:sldMkLst>
          <pc:docMk/>
          <pc:sldMk cId="3030717731" sldId="271"/>
        </pc:sldMkLst>
      </pc:sldChg>
      <pc:sldChg chg="modSp">
        <pc:chgData name="Cameron McGlothen" userId="S::cameron.mcglothen@accgov.com::a6fe8298-2e28-4ba8-9fc5-5d90d3e7b1de" providerId="AD" clId="Web-{44474F26-BE1A-9EE3-C80B-8FDE5E8DDAF6}" dt="2024-01-22T20:58:06.111" v="21" actId="20577"/>
        <pc:sldMkLst>
          <pc:docMk/>
          <pc:sldMk cId="184585265" sldId="272"/>
        </pc:sldMkLst>
        <pc:spChg chg="mod">
          <ac:chgData name="Cameron McGlothen" userId="S::cameron.mcglothen@accgov.com::a6fe8298-2e28-4ba8-9fc5-5d90d3e7b1de" providerId="AD" clId="Web-{44474F26-BE1A-9EE3-C80B-8FDE5E8DDAF6}" dt="2024-01-22T20:58:06.111" v="21" actId="20577"/>
          <ac:spMkLst>
            <pc:docMk/>
            <pc:sldMk cId="184585265" sldId="272"/>
            <ac:spMk id="2" creationId="{00000000-0000-0000-0000-000000000000}"/>
          </ac:spMkLst>
        </pc:spChg>
      </pc:sldChg>
      <pc:sldChg chg="modSp">
        <pc:chgData name="Cameron McGlothen" userId="S::cameron.mcglothen@accgov.com::a6fe8298-2e28-4ba8-9fc5-5d90d3e7b1de" providerId="AD" clId="Web-{44474F26-BE1A-9EE3-C80B-8FDE5E8DDAF6}" dt="2024-01-22T20:59:04.346" v="37" actId="20577"/>
        <pc:sldMkLst>
          <pc:docMk/>
          <pc:sldMk cId="3096313808" sldId="273"/>
        </pc:sldMkLst>
        <pc:spChg chg="mod">
          <ac:chgData name="Cameron McGlothen" userId="S::cameron.mcglothen@accgov.com::a6fe8298-2e28-4ba8-9fc5-5d90d3e7b1de" providerId="AD" clId="Web-{44474F26-BE1A-9EE3-C80B-8FDE5E8DDAF6}" dt="2024-01-22T20:59:04.346" v="37" actId="20577"/>
          <ac:spMkLst>
            <pc:docMk/>
            <pc:sldMk cId="3096313808" sldId="273"/>
            <ac:spMk id="3" creationId="{00000000-0000-0000-0000-000000000000}"/>
          </ac:spMkLst>
        </pc:spChg>
      </pc:sldChg>
      <pc:sldChg chg="ord">
        <pc:chgData name="Cameron McGlothen" userId="S::cameron.mcglothen@accgov.com::a6fe8298-2e28-4ba8-9fc5-5d90d3e7b1de" providerId="AD" clId="Web-{44474F26-BE1A-9EE3-C80B-8FDE5E8DDAF6}" dt="2024-01-22T20:58:22.595" v="22"/>
        <pc:sldMkLst>
          <pc:docMk/>
          <pc:sldMk cId="3818491345" sldId="312"/>
        </pc:sldMkLst>
      </pc:sldChg>
      <pc:sldChg chg="addSp delSp modSp new mod setBg">
        <pc:chgData name="Cameron McGlothen" userId="S::cameron.mcglothen@accgov.com::a6fe8298-2e28-4ba8-9fc5-5d90d3e7b1de" providerId="AD" clId="Web-{44474F26-BE1A-9EE3-C80B-8FDE5E8DDAF6}" dt="2024-01-22T19:05:07.139" v="18" actId="20577"/>
        <pc:sldMkLst>
          <pc:docMk/>
          <pc:sldMk cId="2199733149" sldId="317"/>
        </pc:sldMkLst>
        <pc:spChg chg="mod">
          <ac:chgData name="Cameron McGlothen" userId="S::cameron.mcglothen@accgov.com::a6fe8298-2e28-4ba8-9fc5-5d90d3e7b1de" providerId="AD" clId="Web-{44474F26-BE1A-9EE3-C80B-8FDE5E8DDAF6}" dt="2024-01-22T19:05:07.139" v="18" actId="20577"/>
          <ac:spMkLst>
            <pc:docMk/>
            <pc:sldMk cId="2199733149" sldId="317"/>
            <ac:spMk id="2" creationId="{72A70EBD-8AD2-0ABB-1A3B-B9570F3E38B9}"/>
          </ac:spMkLst>
        </pc:spChg>
        <pc:spChg chg="del">
          <ac:chgData name="Cameron McGlothen" userId="S::cameron.mcglothen@accgov.com::a6fe8298-2e28-4ba8-9fc5-5d90d3e7b1de" providerId="AD" clId="Web-{44474F26-BE1A-9EE3-C80B-8FDE5E8DDAF6}" dt="2024-01-22T19:03:49.154" v="6"/>
          <ac:spMkLst>
            <pc:docMk/>
            <pc:sldMk cId="2199733149" sldId="317"/>
            <ac:spMk id="3" creationId="{08294CD5-08FE-7352-725A-5E0870E0997C}"/>
          </ac:spMkLst>
        </pc:spChg>
        <pc:spChg chg="add del mod">
          <ac:chgData name="Cameron McGlothen" userId="S::cameron.mcglothen@accgov.com::a6fe8298-2e28-4ba8-9fc5-5d90d3e7b1de" providerId="AD" clId="Web-{44474F26-BE1A-9EE3-C80B-8FDE5E8DDAF6}" dt="2024-01-22T19:04:47.373" v="11"/>
          <ac:spMkLst>
            <pc:docMk/>
            <pc:sldMk cId="2199733149" sldId="317"/>
            <ac:spMk id="8" creationId="{35EF9260-429C-5DBF-46B2-6432A580AB5A}"/>
          </ac:spMkLst>
        </pc:spChg>
        <pc:spChg chg="add del">
          <ac:chgData name="Cameron McGlothen" userId="S::cameron.mcglothen@accgov.com::a6fe8298-2e28-4ba8-9fc5-5d90d3e7b1de" providerId="AD" clId="Web-{44474F26-BE1A-9EE3-C80B-8FDE5E8DDAF6}" dt="2024-01-22T19:04:31.764" v="9"/>
          <ac:spMkLst>
            <pc:docMk/>
            <pc:sldMk cId="2199733149" sldId="317"/>
            <ac:spMk id="11" creationId="{F13C74B1-5B17-4795-BED0-7140497B445A}"/>
          </ac:spMkLst>
        </pc:spChg>
        <pc:spChg chg="add del">
          <ac:chgData name="Cameron McGlothen" userId="S::cameron.mcglothen@accgov.com::a6fe8298-2e28-4ba8-9fc5-5d90d3e7b1de" providerId="AD" clId="Web-{44474F26-BE1A-9EE3-C80B-8FDE5E8DDAF6}" dt="2024-01-22T19:04:31.764" v="9"/>
          <ac:spMkLst>
            <pc:docMk/>
            <pc:sldMk cId="2199733149" sldId="317"/>
            <ac:spMk id="13" creationId="{D4974D33-8DC5-464E-8C6D-BE58F0669C17}"/>
          </ac:spMkLst>
        </pc:spChg>
        <pc:spChg chg="add">
          <ac:chgData name="Cameron McGlothen" userId="S::cameron.mcglothen@accgov.com::a6fe8298-2e28-4ba8-9fc5-5d90d3e7b1de" providerId="AD" clId="Web-{44474F26-BE1A-9EE3-C80B-8FDE5E8DDAF6}" dt="2024-01-22T19:04:31.764" v="9"/>
          <ac:spMkLst>
            <pc:docMk/>
            <pc:sldMk cId="2199733149" sldId="317"/>
            <ac:spMk id="18" creationId="{45D37F4E-DDB4-456B-97E0-9937730A039F}"/>
          </ac:spMkLst>
        </pc:spChg>
        <pc:spChg chg="add">
          <ac:chgData name="Cameron McGlothen" userId="S::cameron.mcglothen@accgov.com::a6fe8298-2e28-4ba8-9fc5-5d90d3e7b1de" providerId="AD" clId="Web-{44474F26-BE1A-9EE3-C80B-8FDE5E8DDAF6}" dt="2024-01-22T19:04:31.764" v="9"/>
          <ac:spMkLst>
            <pc:docMk/>
            <pc:sldMk cId="2199733149" sldId="317"/>
            <ac:spMk id="20" creationId="{B2DD41CD-8F47-4F56-AD12-4E2FF7696987}"/>
          </ac:spMkLst>
        </pc:spChg>
        <pc:picChg chg="add del mod ord">
          <ac:chgData name="Cameron McGlothen" userId="S::cameron.mcglothen@accgov.com::a6fe8298-2e28-4ba8-9fc5-5d90d3e7b1de" providerId="AD" clId="Web-{44474F26-BE1A-9EE3-C80B-8FDE5E8DDAF6}" dt="2024-01-22T19:04:36.842" v="10"/>
          <ac:picMkLst>
            <pc:docMk/>
            <pc:sldMk cId="2199733149" sldId="317"/>
            <ac:picMk id="4" creationId="{F218E89D-180A-9F4D-5F33-6A357631C5BC}"/>
          </ac:picMkLst>
        </pc:picChg>
        <pc:picChg chg="add mod ord">
          <ac:chgData name="Cameron McGlothen" userId="S::cameron.mcglothen@accgov.com::a6fe8298-2e28-4ba8-9fc5-5d90d3e7b1de" providerId="AD" clId="Web-{44474F26-BE1A-9EE3-C80B-8FDE5E8DDAF6}" dt="2024-01-22T19:05:01.858" v="17" actId="1076"/>
          <ac:picMkLst>
            <pc:docMk/>
            <pc:sldMk cId="2199733149" sldId="317"/>
            <ac:picMk id="5" creationId="{A93CC3F6-9F6E-0E01-9CC2-E7780ED0D847}"/>
          </ac:picMkLst>
        </pc:picChg>
      </pc:sldChg>
      <pc:sldChg chg="addSp delSp modSp new del mod setBg modClrScheme chgLayout">
        <pc:chgData name="Cameron McGlothen" userId="S::cameron.mcglothen@accgov.com::a6fe8298-2e28-4ba8-9fc5-5d90d3e7b1de" providerId="AD" clId="Web-{44474F26-BE1A-9EE3-C80B-8FDE5E8DDAF6}" dt="2024-01-22T21:06:12.239" v="78"/>
        <pc:sldMkLst>
          <pc:docMk/>
          <pc:sldMk cId="3506606907" sldId="318"/>
        </pc:sldMkLst>
        <pc:spChg chg="mod ord">
          <ac:chgData name="Cameron McGlothen" userId="S::cameron.mcglothen@accgov.com::a6fe8298-2e28-4ba8-9fc5-5d90d3e7b1de" providerId="AD" clId="Web-{44474F26-BE1A-9EE3-C80B-8FDE5E8DDAF6}" dt="2024-01-22T21:04:59.958" v="66" actId="20577"/>
          <ac:spMkLst>
            <pc:docMk/>
            <pc:sldMk cId="3506606907" sldId="318"/>
            <ac:spMk id="2" creationId="{D83BB935-16D9-1255-651D-FA60297C8F80}"/>
          </ac:spMkLst>
        </pc:spChg>
        <pc:spChg chg="del mod ord">
          <ac:chgData name="Cameron McGlothen" userId="S::cameron.mcglothen@accgov.com::a6fe8298-2e28-4ba8-9fc5-5d90d3e7b1de" providerId="AD" clId="Web-{44474F26-BE1A-9EE3-C80B-8FDE5E8DDAF6}" dt="2024-01-22T21:02:52.066" v="58"/>
          <ac:spMkLst>
            <pc:docMk/>
            <pc:sldMk cId="3506606907" sldId="318"/>
            <ac:spMk id="3" creationId="{A441DC0D-ABAC-81BF-7A02-99A940AF4C9C}"/>
          </ac:spMkLst>
        </pc:spChg>
        <pc:spChg chg="del">
          <ac:chgData name="Cameron McGlothen" userId="S::cameron.mcglothen@accgov.com::a6fe8298-2e28-4ba8-9fc5-5d90d3e7b1de" providerId="AD" clId="Web-{44474F26-BE1A-9EE3-C80B-8FDE5E8DDAF6}" dt="2024-01-22T21:02:39.285" v="57"/>
          <ac:spMkLst>
            <pc:docMk/>
            <pc:sldMk cId="3506606907" sldId="318"/>
            <ac:spMk id="4" creationId="{34BEA81B-F5E4-3C28-2853-4FAC84C2989E}"/>
          </ac:spMkLst>
        </pc:spChg>
        <pc:spChg chg="add">
          <ac:chgData name="Cameron McGlothen" userId="S::cameron.mcglothen@accgov.com::a6fe8298-2e28-4ba8-9fc5-5d90d3e7b1de" providerId="AD" clId="Web-{44474F26-BE1A-9EE3-C80B-8FDE5E8DDAF6}" dt="2024-01-22T21:04:32.973" v="64"/>
          <ac:spMkLst>
            <pc:docMk/>
            <pc:sldMk cId="3506606907" sldId="318"/>
            <ac:spMk id="9" creationId="{E5A8A531-8A96-127C-2ACC-76B5400DD7AF}"/>
          </ac:spMkLst>
        </pc:spChg>
        <pc:spChg chg="add">
          <ac:chgData name="Cameron McGlothen" userId="S::cameron.mcglothen@accgov.com::a6fe8298-2e28-4ba8-9fc5-5d90d3e7b1de" providerId="AD" clId="Web-{44474F26-BE1A-9EE3-C80B-8FDE5E8DDAF6}" dt="2024-01-22T21:04:32.973" v="64"/>
          <ac:spMkLst>
            <pc:docMk/>
            <pc:sldMk cId="3506606907" sldId="318"/>
            <ac:spMk id="12" creationId="{F13C74B1-5B17-4795-BED0-7140497B445A}"/>
          </ac:spMkLst>
        </pc:spChg>
        <pc:spChg chg="add">
          <ac:chgData name="Cameron McGlothen" userId="S::cameron.mcglothen@accgov.com::a6fe8298-2e28-4ba8-9fc5-5d90d3e7b1de" providerId="AD" clId="Web-{44474F26-BE1A-9EE3-C80B-8FDE5E8DDAF6}" dt="2024-01-22T21:04:32.973" v="64"/>
          <ac:spMkLst>
            <pc:docMk/>
            <pc:sldMk cId="3506606907" sldId="318"/>
            <ac:spMk id="14" creationId="{D4974D33-8DC5-464E-8C6D-BE58F0669C17}"/>
          </ac:spMkLst>
        </pc:spChg>
        <pc:picChg chg="add mod ord">
          <ac:chgData name="Cameron McGlothen" userId="S::cameron.mcglothen@accgov.com::a6fe8298-2e28-4ba8-9fc5-5d90d3e7b1de" providerId="AD" clId="Web-{44474F26-BE1A-9EE3-C80B-8FDE5E8DDAF6}" dt="2024-01-22T21:04:32.973" v="64"/>
          <ac:picMkLst>
            <pc:docMk/>
            <pc:sldMk cId="3506606907" sldId="318"/>
            <ac:picMk id="5" creationId="{4DF1D83A-BE65-13CE-781F-D86310EF02B8}"/>
          </ac:picMkLst>
        </pc:picChg>
      </pc:sldChg>
      <pc:sldChg chg="addSp delSp modSp add replId">
        <pc:chgData name="Cameron McGlothen" userId="S::cameron.mcglothen@accgov.com::a6fe8298-2e28-4ba8-9fc5-5d90d3e7b1de" providerId="AD" clId="Web-{44474F26-BE1A-9EE3-C80B-8FDE5E8DDAF6}" dt="2024-01-22T21:06:04.911" v="77" actId="1076"/>
        <pc:sldMkLst>
          <pc:docMk/>
          <pc:sldMk cId="3192479159" sldId="319"/>
        </pc:sldMkLst>
        <pc:spChg chg="mod">
          <ac:chgData name="Cameron McGlothen" userId="S::cameron.mcglothen@accgov.com::a6fe8298-2e28-4ba8-9fc5-5d90d3e7b1de" providerId="AD" clId="Web-{44474F26-BE1A-9EE3-C80B-8FDE5E8DDAF6}" dt="2024-01-22T21:05:13.411" v="68" actId="20577"/>
          <ac:spMkLst>
            <pc:docMk/>
            <pc:sldMk cId="3192479159" sldId="319"/>
            <ac:spMk id="2" creationId="{8E70A8B8-7A64-C73D-6930-5F3D1C421040}"/>
          </ac:spMkLst>
        </pc:spChg>
        <pc:spChg chg="add del mod">
          <ac:chgData name="Cameron McGlothen" userId="S::cameron.mcglothen@accgov.com::a6fe8298-2e28-4ba8-9fc5-5d90d3e7b1de" providerId="AD" clId="Web-{44474F26-BE1A-9EE3-C80B-8FDE5E8DDAF6}" dt="2024-01-22T21:05:43.208" v="72"/>
          <ac:spMkLst>
            <pc:docMk/>
            <pc:sldMk cId="3192479159" sldId="319"/>
            <ac:spMk id="4" creationId="{02F3544C-36F8-EA41-E523-C7544E46C3EE}"/>
          </ac:spMkLst>
        </pc:spChg>
        <pc:picChg chg="mod">
          <ac:chgData name="Cameron McGlothen" userId="S::cameron.mcglothen@accgov.com::a6fe8298-2e28-4ba8-9fc5-5d90d3e7b1de" providerId="AD" clId="Web-{44474F26-BE1A-9EE3-C80B-8FDE5E8DDAF6}" dt="2024-01-22T21:06:04.911" v="77" actId="1076"/>
          <ac:picMkLst>
            <pc:docMk/>
            <pc:sldMk cId="3192479159" sldId="319"/>
            <ac:picMk id="5" creationId="{37EF8F61-0BE1-FBEB-81AF-5AA03A62E1DB}"/>
          </ac:picMkLst>
        </pc:picChg>
        <pc:picChg chg="del">
          <ac:chgData name="Cameron McGlothen" userId="S::cameron.mcglothen@accgov.com::a6fe8298-2e28-4ba8-9fc5-5d90d3e7b1de" providerId="AD" clId="Web-{44474F26-BE1A-9EE3-C80B-8FDE5E8DDAF6}" dt="2024-01-22T21:05:35.348" v="70"/>
          <ac:picMkLst>
            <pc:docMk/>
            <pc:sldMk cId="3192479159" sldId="319"/>
            <ac:picMk id="6" creationId="{16394613-2729-B43C-421E-928C7A7CB84F}"/>
          </ac:picMkLst>
        </pc:picChg>
      </pc:sldChg>
    </pc:docChg>
  </pc:docChgLst>
  <pc:docChgLst>
    <pc:chgData name="Coral Rogers" userId="S::coral.rogers@accgov.com::aad8e94c-f493-4cfc-9dc8-c20b13e5b19f" providerId="AD" clId="Web-{D34DD200-3F8D-8BAA-D23A-E214C2BE65FF}"/>
    <pc:docChg chg="mod modSld">
      <pc:chgData name="Coral Rogers" userId="S::coral.rogers@accgov.com::aad8e94c-f493-4cfc-9dc8-c20b13e5b19f" providerId="AD" clId="Web-{D34DD200-3F8D-8BAA-D23A-E214C2BE65FF}" dt="2024-01-22T13:08:00.514" v="94" actId="20577"/>
      <pc:docMkLst>
        <pc:docMk/>
      </pc:docMkLst>
      <pc:sldChg chg="modSp">
        <pc:chgData name="Coral Rogers" userId="S::coral.rogers@accgov.com::aad8e94c-f493-4cfc-9dc8-c20b13e5b19f" providerId="AD" clId="Web-{D34DD200-3F8D-8BAA-D23A-E214C2BE65FF}" dt="2024-01-22T13:08:00.514" v="94" actId="20577"/>
        <pc:sldMkLst>
          <pc:docMk/>
          <pc:sldMk cId="3857575465" sldId="265"/>
        </pc:sldMkLst>
        <pc:spChg chg="mod">
          <ac:chgData name="Coral Rogers" userId="S::coral.rogers@accgov.com::aad8e94c-f493-4cfc-9dc8-c20b13e5b19f" providerId="AD" clId="Web-{D34DD200-3F8D-8BAA-D23A-E214C2BE65FF}" dt="2024-01-22T13:08:00.514" v="94" actId="20577"/>
          <ac:spMkLst>
            <pc:docMk/>
            <pc:sldMk cId="3857575465" sldId="265"/>
            <ac:spMk id="3" creationId="{00000000-0000-0000-0000-000000000000}"/>
          </ac:spMkLst>
        </pc:spChg>
      </pc:sldChg>
      <pc:sldChg chg="addCm">
        <pc:chgData name="Coral Rogers" userId="S::coral.rogers@accgov.com::aad8e94c-f493-4cfc-9dc8-c20b13e5b19f" providerId="AD" clId="Web-{D34DD200-3F8D-8BAA-D23A-E214C2BE65FF}" dt="2024-01-22T12:59:27.022" v="1"/>
        <pc:sldMkLst>
          <pc:docMk/>
          <pc:sldMk cId="2181163690" sldId="276"/>
        </pc:sldMkLst>
      </pc:sldChg>
      <pc:sldChg chg="addCm">
        <pc:chgData name="Coral Rogers" userId="S::coral.rogers@accgov.com::aad8e94c-f493-4cfc-9dc8-c20b13e5b19f" providerId="AD" clId="Web-{D34DD200-3F8D-8BAA-D23A-E214C2BE65FF}" dt="2024-01-22T12:59:53.600" v="2"/>
        <pc:sldMkLst>
          <pc:docMk/>
          <pc:sldMk cId="473622034" sldId="283"/>
        </pc:sldMkLst>
      </pc:sldChg>
      <pc:sldChg chg="modSp">
        <pc:chgData name="Coral Rogers" userId="S::coral.rogers@accgov.com::aad8e94c-f493-4cfc-9dc8-c20b13e5b19f" providerId="AD" clId="Web-{D34DD200-3F8D-8BAA-D23A-E214C2BE65FF}" dt="2024-01-22T13:01:26.195" v="7" actId="20577"/>
        <pc:sldMkLst>
          <pc:docMk/>
          <pc:sldMk cId="293032206" sldId="284"/>
        </pc:sldMkLst>
        <pc:spChg chg="mod">
          <ac:chgData name="Coral Rogers" userId="S::coral.rogers@accgov.com::aad8e94c-f493-4cfc-9dc8-c20b13e5b19f" providerId="AD" clId="Web-{D34DD200-3F8D-8BAA-D23A-E214C2BE65FF}" dt="2024-01-22T13:01:26.195" v="7" actId="20577"/>
          <ac:spMkLst>
            <pc:docMk/>
            <pc:sldMk cId="293032206" sldId="284"/>
            <ac:spMk id="3" creationId="{8053E75F-1D61-A55F-F5C3-C104E657753A}"/>
          </ac:spMkLst>
        </pc:spChg>
      </pc:sldChg>
      <pc:sldChg chg="addCm">
        <pc:chgData name="Coral Rogers" userId="S::coral.rogers@accgov.com::aad8e94c-f493-4cfc-9dc8-c20b13e5b19f" providerId="AD" clId="Web-{D34DD200-3F8D-8BAA-D23A-E214C2BE65FF}" dt="2024-01-22T13:04:26.964" v="36"/>
        <pc:sldMkLst>
          <pc:docMk/>
          <pc:sldMk cId="2444166429" sldId="285"/>
        </pc:sldMkLst>
      </pc:sldChg>
      <pc:sldChg chg="modSp">
        <pc:chgData name="Coral Rogers" userId="S::coral.rogers@accgov.com::aad8e94c-f493-4cfc-9dc8-c20b13e5b19f" providerId="AD" clId="Web-{D34DD200-3F8D-8BAA-D23A-E214C2BE65FF}" dt="2024-01-22T13:02:55.962" v="35" actId="20577"/>
        <pc:sldMkLst>
          <pc:docMk/>
          <pc:sldMk cId="2808197939" sldId="287"/>
        </pc:sldMkLst>
        <pc:spChg chg="mod">
          <ac:chgData name="Coral Rogers" userId="S::coral.rogers@accgov.com::aad8e94c-f493-4cfc-9dc8-c20b13e5b19f" providerId="AD" clId="Web-{D34DD200-3F8D-8BAA-D23A-E214C2BE65FF}" dt="2024-01-22T13:02:55.962" v="35" actId="20577"/>
          <ac:spMkLst>
            <pc:docMk/>
            <pc:sldMk cId="2808197939" sldId="287"/>
            <ac:spMk id="3" creationId="{C2AA21E5-D6FD-33FF-A351-232BFAE44736}"/>
          </ac:spMkLst>
        </pc:spChg>
      </pc:sldChg>
      <pc:sldChg chg="modSp">
        <pc:chgData name="Coral Rogers" userId="S::coral.rogers@accgov.com::aad8e94c-f493-4cfc-9dc8-c20b13e5b19f" providerId="AD" clId="Web-{D34DD200-3F8D-8BAA-D23A-E214C2BE65FF}" dt="2024-01-22T13:06:10.528" v="62" actId="20577"/>
        <pc:sldMkLst>
          <pc:docMk/>
          <pc:sldMk cId="2591420026" sldId="288"/>
        </pc:sldMkLst>
        <pc:spChg chg="mod">
          <ac:chgData name="Coral Rogers" userId="S::coral.rogers@accgov.com::aad8e94c-f493-4cfc-9dc8-c20b13e5b19f" providerId="AD" clId="Web-{D34DD200-3F8D-8BAA-D23A-E214C2BE65FF}" dt="2024-01-22T13:06:10.528" v="62" actId="20577"/>
          <ac:spMkLst>
            <pc:docMk/>
            <pc:sldMk cId="2591420026" sldId="288"/>
            <ac:spMk id="3" creationId="{3457718A-6DA8-6444-A5E3-5E4F2A2F3CB3}"/>
          </ac:spMkLst>
        </pc:spChg>
      </pc:sldChg>
      <pc:sldChg chg="modSp">
        <pc:chgData name="Coral Rogers" userId="S::coral.rogers@accgov.com::aad8e94c-f493-4cfc-9dc8-c20b13e5b19f" providerId="AD" clId="Web-{D34DD200-3F8D-8BAA-D23A-E214C2BE65FF}" dt="2024-01-22T13:07:06.216" v="85" actId="20577"/>
        <pc:sldMkLst>
          <pc:docMk/>
          <pc:sldMk cId="826075462" sldId="289"/>
        </pc:sldMkLst>
        <pc:spChg chg="mod">
          <ac:chgData name="Coral Rogers" userId="S::coral.rogers@accgov.com::aad8e94c-f493-4cfc-9dc8-c20b13e5b19f" providerId="AD" clId="Web-{D34DD200-3F8D-8BAA-D23A-E214C2BE65FF}" dt="2024-01-22T13:07:06.216" v="85" actId="20577"/>
          <ac:spMkLst>
            <pc:docMk/>
            <pc:sldMk cId="826075462" sldId="289"/>
            <ac:spMk id="3" creationId="{BC05F459-D04E-A0B2-92B2-CA57FDBF5C9C}"/>
          </ac:spMkLst>
        </pc:spChg>
      </pc:sldChg>
    </pc:docChg>
  </pc:docChgLst>
  <pc:docChgLst>
    <pc:chgData name="Cameron McGlothen" userId="S::cameron.mcglothen@accgov.com::a6fe8298-2e28-4ba8-9fc5-5d90d3e7b1de" providerId="AD" clId="Web-{D9064A58-2F7E-9E10-6D68-6FA49F768986}"/>
    <pc:docChg chg="modSld sldOrd">
      <pc:chgData name="Cameron McGlothen" userId="S::cameron.mcglothen@accgov.com::a6fe8298-2e28-4ba8-9fc5-5d90d3e7b1de" providerId="AD" clId="Web-{D9064A58-2F7E-9E10-6D68-6FA49F768986}" dt="2023-10-24T20:27:26.765" v="126" actId="1076"/>
      <pc:docMkLst>
        <pc:docMk/>
      </pc:docMkLst>
      <pc:sldChg chg="modSp">
        <pc:chgData name="Cameron McGlothen" userId="S::cameron.mcglothen@accgov.com::a6fe8298-2e28-4ba8-9fc5-5d90d3e7b1de" providerId="AD" clId="Web-{D9064A58-2F7E-9E10-6D68-6FA49F768986}" dt="2023-10-24T20:19:52.679" v="117" actId="20577"/>
        <pc:sldMkLst>
          <pc:docMk/>
          <pc:sldMk cId="3461285479" sldId="256"/>
        </pc:sldMkLst>
        <pc:spChg chg="mod">
          <ac:chgData name="Cameron McGlothen" userId="S::cameron.mcglothen@accgov.com::a6fe8298-2e28-4ba8-9fc5-5d90d3e7b1de" providerId="AD" clId="Web-{D9064A58-2F7E-9E10-6D68-6FA49F768986}" dt="2023-10-24T20:19:52.679" v="117" actId="20577"/>
          <ac:spMkLst>
            <pc:docMk/>
            <pc:sldMk cId="3461285479" sldId="256"/>
            <ac:spMk id="3" creationId="{00000000-0000-0000-0000-000000000000}"/>
          </ac:spMkLst>
        </pc:spChg>
      </pc:sldChg>
      <pc:sldChg chg="modSp">
        <pc:chgData name="Cameron McGlothen" userId="S::cameron.mcglothen@accgov.com::a6fe8298-2e28-4ba8-9fc5-5d90d3e7b1de" providerId="AD" clId="Web-{D9064A58-2F7E-9E10-6D68-6FA49F768986}" dt="2023-10-24T20:23:44.277" v="124" actId="1076"/>
        <pc:sldMkLst>
          <pc:docMk/>
          <pc:sldMk cId="976996820" sldId="257"/>
        </pc:sldMkLst>
        <pc:spChg chg="mod">
          <ac:chgData name="Cameron McGlothen" userId="S::cameron.mcglothen@accgov.com::a6fe8298-2e28-4ba8-9fc5-5d90d3e7b1de" providerId="AD" clId="Web-{D9064A58-2F7E-9E10-6D68-6FA49F768986}" dt="2023-10-24T20:19:40.476" v="116" actId="20577"/>
          <ac:spMkLst>
            <pc:docMk/>
            <pc:sldMk cId="976996820" sldId="257"/>
            <ac:spMk id="3" creationId="{00000000-0000-0000-0000-000000000000}"/>
          </ac:spMkLst>
        </pc:spChg>
        <pc:spChg chg="mod">
          <ac:chgData name="Cameron McGlothen" userId="S::cameron.mcglothen@accgov.com::a6fe8298-2e28-4ba8-9fc5-5d90d3e7b1de" providerId="AD" clId="Web-{D9064A58-2F7E-9E10-6D68-6FA49F768986}" dt="2023-10-24T20:23:44.277" v="124" actId="1076"/>
          <ac:spMkLst>
            <pc:docMk/>
            <pc:sldMk cId="976996820" sldId="257"/>
            <ac:spMk id="7" creationId="{00000000-0000-0000-0000-000000000000}"/>
          </ac:spMkLst>
        </pc:spChg>
      </pc:sldChg>
      <pc:sldChg chg="modSp">
        <pc:chgData name="Cameron McGlothen" userId="S::cameron.mcglothen@accgov.com::a6fe8298-2e28-4ba8-9fc5-5d90d3e7b1de" providerId="AD" clId="Web-{D9064A58-2F7E-9E10-6D68-6FA49F768986}" dt="2023-10-24T20:27:26.765" v="126" actId="1076"/>
        <pc:sldMkLst>
          <pc:docMk/>
          <pc:sldMk cId="2313259361" sldId="258"/>
        </pc:sldMkLst>
        <pc:spChg chg="mod">
          <ac:chgData name="Cameron McGlothen" userId="S::cameron.mcglothen@accgov.com::a6fe8298-2e28-4ba8-9fc5-5d90d3e7b1de" providerId="AD" clId="Web-{D9064A58-2F7E-9E10-6D68-6FA49F768986}" dt="2023-10-24T20:27:26.765" v="126" actId="1076"/>
          <ac:spMkLst>
            <pc:docMk/>
            <pc:sldMk cId="2313259361" sldId="258"/>
            <ac:spMk id="2" creationId="{00000000-0000-0000-0000-000000000000}"/>
          </ac:spMkLst>
        </pc:spChg>
        <pc:spChg chg="mod">
          <ac:chgData name="Cameron McGlothen" userId="S::cameron.mcglothen@accgov.com::a6fe8298-2e28-4ba8-9fc5-5d90d3e7b1de" providerId="AD" clId="Web-{D9064A58-2F7E-9E10-6D68-6FA49F768986}" dt="2023-10-24T20:18:14.724" v="102" actId="20577"/>
          <ac:spMkLst>
            <pc:docMk/>
            <pc:sldMk cId="2313259361" sldId="258"/>
            <ac:spMk id="3" creationId="{00000000-0000-0000-0000-000000000000}"/>
          </ac:spMkLst>
        </pc:spChg>
      </pc:sldChg>
      <pc:sldChg chg="ord">
        <pc:chgData name="Cameron McGlothen" userId="S::cameron.mcglothen@accgov.com::a6fe8298-2e28-4ba8-9fc5-5d90d3e7b1de" providerId="AD" clId="Web-{D9064A58-2F7E-9E10-6D68-6FA49F768986}" dt="2023-10-24T20:13:06.500" v="55"/>
        <pc:sldMkLst>
          <pc:docMk/>
          <pc:sldMk cId="712956744" sldId="259"/>
        </pc:sldMkLst>
      </pc:sldChg>
      <pc:sldChg chg="modSp ord">
        <pc:chgData name="Cameron McGlothen" userId="S::cameron.mcglothen@accgov.com::a6fe8298-2e28-4ba8-9fc5-5d90d3e7b1de" providerId="AD" clId="Web-{D9064A58-2F7E-9E10-6D68-6FA49F768986}" dt="2023-10-24T20:27:17.437" v="125" actId="1076"/>
        <pc:sldMkLst>
          <pc:docMk/>
          <pc:sldMk cId="2177414799" sldId="260"/>
        </pc:sldMkLst>
        <pc:spChg chg="mod">
          <ac:chgData name="Cameron McGlothen" userId="S::cameron.mcglothen@accgov.com::a6fe8298-2e28-4ba8-9fc5-5d90d3e7b1de" providerId="AD" clId="Web-{D9064A58-2F7E-9E10-6D68-6FA49F768986}" dt="2023-10-24T20:27:17.437" v="125" actId="1076"/>
          <ac:spMkLst>
            <pc:docMk/>
            <pc:sldMk cId="2177414799" sldId="260"/>
            <ac:spMk id="2" creationId="{00000000-0000-0000-0000-000000000000}"/>
          </ac:spMkLst>
        </pc:spChg>
        <pc:spChg chg="mod">
          <ac:chgData name="Cameron McGlothen" userId="S::cameron.mcglothen@accgov.com::a6fe8298-2e28-4ba8-9fc5-5d90d3e7b1de" providerId="AD" clId="Web-{D9064A58-2F7E-9E10-6D68-6FA49F768986}" dt="2023-10-24T20:19:29.569" v="115" actId="20577"/>
          <ac:spMkLst>
            <pc:docMk/>
            <pc:sldMk cId="2177414799" sldId="260"/>
            <ac:spMk id="3" creationId="{00000000-0000-0000-0000-000000000000}"/>
          </ac:spMkLst>
        </pc:spChg>
      </pc:sldChg>
    </pc:docChg>
  </pc:docChgLst>
  <pc:docChgLst>
    <pc:chgData name="Alejandra Calva" userId="S::alejandra.calva@accgov.com::aac96caa-3c02-44d3-be96-2071de5e1932" providerId="AD" clId="Web-{065EF136-FF1C-6EA7-8E58-A65702F478D5}"/>
    <pc:docChg chg="modSld">
      <pc:chgData name="Alejandra Calva" userId="S::alejandra.calva@accgov.com::aac96caa-3c02-44d3-be96-2071de5e1932" providerId="AD" clId="Web-{065EF136-FF1C-6EA7-8E58-A65702F478D5}" dt="2024-01-22T19:20:31.523" v="32" actId="14100"/>
      <pc:docMkLst>
        <pc:docMk/>
      </pc:docMkLst>
      <pc:sldChg chg="modSp">
        <pc:chgData name="Alejandra Calva" userId="S::alejandra.calva@accgov.com::aac96caa-3c02-44d3-be96-2071de5e1932" providerId="AD" clId="Web-{065EF136-FF1C-6EA7-8E58-A65702F478D5}" dt="2024-01-22T19:20:31.523" v="32" actId="14100"/>
        <pc:sldMkLst>
          <pc:docMk/>
          <pc:sldMk cId="3461285479" sldId="256"/>
        </pc:sldMkLst>
        <pc:spChg chg="mod">
          <ac:chgData name="Alejandra Calva" userId="S::alejandra.calva@accgov.com::aac96caa-3c02-44d3-be96-2071de5e1932" providerId="AD" clId="Web-{065EF136-FF1C-6EA7-8E58-A65702F478D5}" dt="2024-01-22T19:20:31.523" v="32" actId="14100"/>
          <ac:spMkLst>
            <pc:docMk/>
            <pc:sldMk cId="3461285479" sldId="256"/>
            <ac:spMk id="3" creationId="{00000000-0000-0000-0000-000000000000}"/>
          </ac:spMkLst>
        </pc:spChg>
      </pc:sldChg>
    </pc:docChg>
  </pc:docChgLst>
  <pc:docChgLst>
    <pc:chgData name="Cameron McGlothen" userId="S::cameron.mcglothen@accgov.com::a6fe8298-2e28-4ba8-9fc5-5d90d3e7b1de" providerId="AD" clId="Web-{78D48311-D3D5-79AF-26F0-2ECC98175883}"/>
    <pc:docChg chg="delSld">
      <pc:chgData name="Cameron McGlothen" userId="S::cameron.mcglothen@accgov.com::a6fe8298-2e28-4ba8-9fc5-5d90d3e7b1de" providerId="AD" clId="Web-{78D48311-D3D5-79AF-26F0-2ECC98175883}" dt="2024-01-23T13:33:42.420" v="5"/>
      <pc:docMkLst>
        <pc:docMk/>
      </pc:docMkLst>
      <pc:sldChg chg="del modCm">
        <pc:chgData name="Cameron McGlothen" userId="S::cameron.mcglothen@accgov.com::a6fe8298-2e28-4ba8-9fc5-5d90d3e7b1de" providerId="AD" clId="Web-{78D48311-D3D5-79AF-26F0-2ECC98175883}" dt="2024-01-23T13:33:31.654" v="1"/>
        <pc:sldMkLst>
          <pc:docMk/>
          <pc:sldMk cId="220357910" sldId="261"/>
        </pc:sldMkLst>
      </pc:sldChg>
      <pc:sldChg chg="del">
        <pc:chgData name="Cameron McGlothen" userId="S::cameron.mcglothen@accgov.com::a6fe8298-2e28-4ba8-9fc5-5d90d3e7b1de" providerId="AD" clId="Web-{78D48311-D3D5-79AF-26F0-2ECC98175883}" dt="2024-01-23T13:33:34.388" v="2"/>
        <pc:sldMkLst>
          <pc:docMk/>
          <pc:sldMk cId="293032206" sldId="284"/>
        </pc:sldMkLst>
      </pc:sldChg>
      <pc:sldChg chg="del">
        <pc:chgData name="Cameron McGlothen" userId="S::cameron.mcglothen@accgov.com::a6fe8298-2e28-4ba8-9fc5-5d90d3e7b1de" providerId="AD" clId="Web-{78D48311-D3D5-79AF-26F0-2ECC98175883}" dt="2024-01-23T13:33:42.420" v="5"/>
        <pc:sldMkLst>
          <pc:docMk/>
          <pc:sldMk cId="2444166429" sldId="285"/>
        </pc:sldMkLst>
      </pc:sldChg>
      <pc:sldChg chg="del">
        <pc:chgData name="Cameron McGlothen" userId="S::cameron.mcglothen@accgov.com::a6fe8298-2e28-4ba8-9fc5-5d90d3e7b1de" providerId="AD" clId="Web-{78D48311-D3D5-79AF-26F0-2ECC98175883}" dt="2024-01-23T13:33:36.638" v="3"/>
        <pc:sldMkLst>
          <pc:docMk/>
          <pc:sldMk cId="2592659926" sldId="286"/>
        </pc:sldMkLst>
      </pc:sldChg>
      <pc:sldChg chg="del">
        <pc:chgData name="Cameron McGlothen" userId="S::cameron.mcglothen@accgov.com::a6fe8298-2e28-4ba8-9fc5-5d90d3e7b1de" providerId="AD" clId="Web-{78D48311-D3D5-79AF-26F0-2ECC98175883}" dt="2024-01-23T13:33:38.810" v="4"/>
        <pc:sldMkLst>
          <pc:docMk/>
          <pc:sldMk cId="2808197939" sldId="287"/>
        </pc:sldMkLst>
      </pc:sldChg>
    </pc:docChg>
  </pc:docChgLst>
  <pc:docChgLst>
    <pc:chgData name="Coral Rogers" userId="S::coral.rogers@accgov.com::aad8e94c-f493-4cfc-9dc8-c20b13e5b19f" providerId="AD" clId="Web-{7BF42755-9410-B427-F9A6-609093E3743D}"/>
    <pc:docChg chg="modSld">
      <pc:chgData name="Coral Rogers" userId="S::coral.rogers@accgov.com::aad8e94c-f493-4cfc-9dc8-c20b13e5b19f" providerId="AD" clId="Web-{7BF42755-9410-B427-F9A6-609093E3743D}" dt="2023-12-29T20:38:31.574" v="6" actId="20577"/>
      <pc:docMkLst>
        <pc:docMk/>
      </pc:docMkLst>
      <pc:sldChg chg="modSp">
        <pc:chgData name="Coral Rogers" userId="S::coral.rogers@accgov.com::aad8e94c-f493-4cfc-9dc8-c20b13e5b19f" providerId="AD" clId="Web-{7BF42755-9410-B427-F9A6-609093E3743D}" dt="2023-12-29T20:38:31.574" v="6" actId="20577"/>
        <pc:sldMkLst>
          <pc:docMk/>
          <pc:sldMk cId="2313259361" sldId="258"/>
        </pc:sldMkLst>
        <pc:spChg chg="mod">
          <ac:chgData name="Coral Rogers" userId="S::coral.rogers@accgov.com::aad8e94c-f493-4cfc-9dc8-c20b13e5b19f" providerId="AD" clId="Web-{7BF42755-9410-B427-F9A6-609093E3743D}" dt="2023-12-29T20:38:31.574" v="6" actId="20577"/>
          <ac:spMkLst>
            <pc:docMk/>
            <pc:sldMk cId="2313259361" sldId="258"/>
            <ac:spMk id="3" creationId="{00000000-0000-0000-0000-000000000000}"/>
          </ac:spMkLst>
        </pc:spChg>
      </pc:sldChg>
    </pc:docChg>
  </pc:docChgLst>
  <pc:docChgLst>
    <pc:chgData name="Alejandra Calva" userId="aac96caa-3c02-44d3-be96-2071de5e1932" providerId="ADAL" clId="{58B34150-A100-43A2-A21A-199FF623A5A6}"/>
    <pc:docChg chg="undo custSel addSld delSld modSld sldOrd">
      <pc:chgData name="Alejandra Calva" userId="aac96caa-3c02-44d3-be96-2071de5e1932" providerId="ADAL" clId="{58B34150-A100-43A2-A21A-199FF623A5A6}" dt="2024-01-23T15:45:49.533" v="1405" actId="478"/>
      <pc:docMkLst>
        <pc:docMk/>
      </pc:docMkLst>
      <pc:sldChg chg="modSp mod">
        <pc:chgData name="Alejandra Calva" userId="aac96caa-3c02-44d3-be96-2071de5e1932" providerId="ADAL" clId="{58B34150-A100-43A2-A21A-199FF623A5A6}" dt="2024-01-22T21:33:03.091" v="284" actId="113"/>
        <pc:sldMkLst>
          <pc:docMk/>
          <pc:sldMk cId="3461285479" sldId="256"/>
        </pc:sldMkLst>
        <pc:spChg chg="mod">
          <ac:chgData name="Alejandra Calva" userId="aac96caa-3c02-44d3-be96-2071de5e1932" providerId="ADAL" clId="{58B34150-A100-43A2-A21A-199FF623A5A6}" dt="2024-01-22T21:33:03.091" v="284" actId="113"/>
          <ac:spMkLst>
            <pc:docMk/>
            <pc:sldMk cId="3461285479" sldId="256"/>
            <ac:spMk id="2" creationId="{00000000-0000-0000-0000-000000000000}"/>
          </ac:spMkLst>
        </pc:spChg>
      </pc:sldChg>
      <pc:sldChg chg="modSp mod">
        <pc:chgData name="Alejandra Calva" userId="aac96caa-3c02-44d3-be96-2071de5e1932" providerId="ADAL" clId="{58B34150-A100-43A2-A21A-199FF623A5A6}" dt="2024-01-23T15:25:52.240" v="1144" actId="20577"/>
        <pc:sldMkLst>
          <pc:docMk/>
          <pc:sldMk cId="976996820" sldId="257"/>
        </pc:sldMkLst>
        <pc:spChg chg="mod">
          <ac:chgData name="Alejandra Calva" userId="aac96caa-3c02-44d3-be96-2071de5e1932" providerId="ADAL" clId="{58B34150-A100-43A2-A21A-199FF623A5A6}" dt="2024-01-23T15:25:52.240" v="1144" actId="20577"/>
          <ac:spMkLst>
            <pc:docMk/>
            <pc:sldMk cId="976996820" sldId="257"/>
            <ac:spMk id="3" creationId="{00000000-0000-0000-0000-000000000000}"/>
          </ac:spMkLst>
        </pc:spChg>
      </pc:sldChg>
      <pc:sldChg chg="modSp mod">
        <pc:chgData name="Alejandra Calva" userId="aac96caa-3c02-44d3-be96-2071de5e1932" providerId="ADAL" clId="{58B34150-A100-43A2-A21A-199FF623A5A6}" dt="2024-01-23T15:18:45.068" v="830" actId="113"/>
        <pc:sldMkLst>
          <pc:docMk/>
          <pc:sldMk cId="2313259361" sldId="258"/>
        </pc:sldMkLst>
        <pc:spChg chg="mod">
          <ac:chgData name="Alejandra Calva" userId="aac96caa-3c02-44d3-be96-2071de5e1932" providerId="ADAL" clId="{58B34150-A100-43A2-A21A-199FF623A5A6}" dt="2024-01-23T15:18:45.068" v="830" actId="113"/>
          <ac:spMkLst>
            <pc:docMk/>
            <pc:sldMk cId="2313259361" sldId="258"/>
            <ac:spMk id="15" creationId="{00000000-0000-0000-0000-000000000000}"/>
          </ac:spMkLst>
        </pc:spChg>
      </pc:sldChg>
      <pc:sldChg chg="modSp mod">
        <pc:chgData name="Alejandra Calva" userId="aac96caa-3c02-44d3-be96-2071de5e1932" providerId="ADAL" clId="{58B34150-A100-43A2-A21A-199FF623A5A6}" dt="2024-01-23T15:21:36.802" v="1054" actId="20577"/>
        <pc:sldMkLst>
          <pc:docMk/>
          <pc:sldMk cId="712956744" sldId="259"/>
        </pc:sldMkLst>
        <pc:spChg chg="mod">
          <ac:chgData name="Alejandra Calva" userId="aac96caa-3c02-44d3-be96-2071de5e1932" providerId="ADAL" clId="{58B34150-A100-43A2-A21A-199FF623A5A6}" dt="2024-01-23T15:20:40.554" v="875" actId="20577"/>
          <ac:spMkLst>
            <pc:docMk/>
            <pc:sldMk cId="712956744" sldId="259"/>
            <ac:spMk id="2" creationId="{00000000-0000-0000-0000-000000000000}"/>
          </ac:spMkLst>
        </pc:spChg>
        <pc:graphicFrameChg chg="mod">
          <ac:chgData name="Alejandra Calva" userId="aac96caa-3c02-44d3-be96-2071de5e1932" providerId="ADAL" clId="{58B34150-A100-43A2-A21A-199FF623A5A6}" dt="2024-01-23T15:21:36.802" v="1054" actId="20577"/>
          <ac:graphicFrameMkLst>
            <pc:docMk/>
            <pc:sldMk cId="712956744" sldId="259"/>
            <ac:graphicFrameMk id="5" creationId="{548BA113-2CD1-7515-5B69-67CF4D4FD9AA}"/>
          </ac:graphicFrameMkLst>
        </pc:graphicFrameChg>
      </pc:sldChg>
      <pc:sldChg chg="modSp mod">
        <pc:chgData name="Alejandra Calva" userId="aac96caa-3c02-44d3-be96-2071de5e1932" providerId="ADAL" clId="{58B34150-A100-43A2-A21A-199FF623A5A6}" dt="2024-01-23T15:22:44.016" v="1055" actId="20577"/>
        <pc:sldMkLst>
          <pc:docMk/>
          <pc:sldMk cId="2177414799" sldId="260"/>
        </pc:sldMkLst>
        <pc:spChg chg="mod">
          <ac:chgData name="Alejandra Calva" userId="aac96caa-3c02-44d3-be96-2071de5e1932" providerId="ADAL" clId="{58B34150-A100-43A2-A21A-199FF623A5A6}" dt="2024-01-22T21:33:49.560" v="294" actId="6549"/>
          <ac:spMkLst>
            <pc:docMk/>
            <pc:sldMk cId="2177414799" sldId="260"/>
            <ac:spMk id="2" creationId="{00000000-0000-0000-0000-000000000000}"/>
          </ac:spMkLst>
        </pc:spChg>
        <pc:spChg chg="mod">
          <ac:chgData name="Alejandra Calva" userId="aac96caa-3c02-44d3-be96-2071de5e1932" providerId="ADAL" clId="{58B34150-A100-43A2-A21A-199FF623A5A6}" dt="2024-01-23T15:22:44.016" v="1055" actId="20577"/>
          <ac:spMkLst>
            <pc:docMk/>
            <pc:sldMk cId="2177414799" sldId="260"/>
            <ac:spMk id="3" creationId="{00000000-0000-0000-0000-000000000000}"/>
          </ac:spMkLst>
        </pc:spChg>
      </pc:sldChg>
      <pc:sldChg chg="addSp delSp modSp mod setBg delDesignElem addCm chgLayout">
        <pc:chgData name="Alejandra Calva" userId="aac96caa-3c02-44d3-be96-2071de5e1932" providerId="ADAL" clId="{58B34150-A100-43A2-A21A-199FF623A5A6}" dt="2024-01-22T21:31:39.911" v="261" actId="207"/>
        <pc:sldMkLst>
          <pc:docMk/>
          <pc:sldMk cId="220357910" sldId="261"/>
        </pc:sldMkLst>
        <pc:spChg chg="mod ord">
          <ac:chgData name="Alejandra Calva" userId="aac96caa-3c02-44d3-be96-2071de5e1932" providerId="ADAL" clId="{58B34150-A100-43A2-A21A-199FF623A5A6}" dt="2024-01-22T21:31:39.911" v="261" actId="207"/>
          <ac:spMkLst>
            <pc:docMk/>
            <pc:sldMk cId="220357910" sldId="261"/>
            <ac:spMk id="2" creationId="{00000000-0000-0000-0000-000000000000}"/>
          </ac:spMkLst>
        </pc:spChg>
        <pc:spChg chg="add del mod ord">
          <ac:chgData name="Alejandra Calva" userId="aac96caa-3c02-44d3-be96-2071de5e1932" providerId="ADAL" clId="{58B34150-A100-43A2-A21A-199FF623A5A6}" dt="2024-01-22T21:31:36.095" v="259" actId="478"/>
          <ac:spMkLst>
            <pc:docMk/>
            <pc:sldMk cId="220357910" sldId="261"/>
            <ac:spMk id="3" creationId="{6640DE57-1A8E-4364-B6B8-A041D88CCF14}"/>
          </ac:spMkLst>
        </pc:spChg>
        <pc:spChg chg="del">
          <ac:chgData name="Alejandra Calva" userId="aac96caa-3c02-44d3-be96-2071de5e1932" providerId="ADAL" clId="{58B34150-A100-43A2-A21A-199FF623A5A6}" dt="2024-01-22T21:31:29.781" v="257" actId="700"/>
          <ac:spMkLst>
            <pc:docMk/>
            <pc:sldMk cId="220357910" sldId="261"/>
            <ac:spMk id="23" creationId="{0671A8AE-40A1-4631-A6B8-581AFF065482}"/>
          </ac:spMkLst>
        </pc:spChg>
        <pc:spChg chg="del">
          <ac:chgData name="Alejandra Calva" userId="aac96caa-3c02-44d3-be96-2071de5e1932" providerId="ADAL" clId="{58B34150-A100-43A2-A21A-199FF623A5A6}" dt="2024-01-22T21:31:29.781" v="257" actId="700"/>
          <ac:spMkLst>
            <pc:docMk/>
            <pc:sldMk cId="220357910" sldId="261"/>
            <ac:spMk id="25" creationId="{AB58EF07-17C2-48CF-ABB0-EEF1F17CB8F0}"/>
          </ac:spMkLst>
        </pc:spChg>
        <pc:spChg chg="del">
          <ac:chgData name="Alejandra Calva" userId="aac96caa-3c02-44d3-be96-2071de5e1932" providerId="ADAL" clId="{58B34150-A100-43A2-A21A-199FF623A5A6}" dt="2024-01-22T21:31:29.781" v="257" actId="700"/>
          <ac:spMkLst>
            <pc:docMk/>
            <pc:sldMk cId="220357910" sldId="261"/>
            <ac:spMk id="27" creationId="{AF2F604E-43BE-4DC3-B983-E071523364F8}"/>
          </ac:spMkLst>
        </pc:spChg>
        <pc:spChg chg="del">
          <ac:chgData name="Alejandra Calva" userId="aac96caa-3c02-44d3-be96-2071de5e1932" providerId="ADAL" clId="{58B34150-A100-43A2-A21A-199FF623A5A6}" dt="2024-01-22T21:31:29.781" v="257" actId="700"/>
          <ac:spMkLst>
            <pc:docMk/>
            <pc:sldMk cId="220357910" sldId="261"/>
            <ac:spMk id="29" creationId="{08C9B587-E65E-4B52-B37C-ABEBB6E87928}"/>
          </ac:spMkLst>
        </pc:spChg>
        <pc:picChg chg="del">
          <ac:chgData name="Alejandra Calva" userId="aac96caa-3c02-44d3-be96-2071de5e1932" providerId="ADAL" clId="{58B34150-A100-43A2-A21A-199FF623A5A6}" dt="2024-01-22T21:31:07.528" v="253" actId="478"/>
          <ac:picMkLst>
            <pc:docMk/>
            <pc:sldMk cId="220357910" sldId="261"/>
            <ac:picMk id="5" creationId="{988F9085-0622-12BE-A695-E464D4DA8E1C}"/>
          </ac:picMkLst>
        </pc:picChg>
      </pc:sldChg>
      <pc:sldChg chg="modSp mod">
        <pc:chgData name="Alejandra Calva" userId="aac96caa-3c02-44d3-be96-2071de5e1932" providerId="ADAL" clId="{58B34150-A100-43A2-A21A-199FF623A5A6}" dt="2024-01-22T21:37:21.119" v="400" actId="27636"/>
        <pc:sldMkLst>
          <pc:docMk/>
          <pc:sldMk cId="4060773715" sldId="262"/>
        </pc:sldMkLst>
        <pc:spChg chg="mod">
          <ac:chgData name="Alejandra Calva" userId="aac96caa-3c02-44d3-be96-2071de5e1932" providerId="ADAL" clId="{58B34150-A100-43A2-A21A-199FF623A5A6}" dt="2024-01-22T21:37:21.119" v="400" actId="27636"/>
          <ac:spMkLst>
            <pc:docMk/>
            <pc:sldMk cId="4060773715" sldId="262"/>
            <ac:spMk id="3" creationId="{00000000-0000-0000-0000-000000000000}"/>
          </ac:spMkLst>
        </pc:spChg>
      </pc:sldChg>
      <pc:sldChg chg="addSp delSp mod setBg modAnim delDesignElem">
        <pc:chgData name="Alejandra Calva" userId="aac96caa-3c02-44d3-be96-2071de5e1932" providerId="ADAL" clId="{58B34150-A100-43A2-A21A-199FF623A5A6}" dt="2024-01-23T15:12:20.060" v="822"/>
        <pc:sldMkLst>
          <pc:docMk/>
          <pc:sldMk cId="2448452156" sldId="263"/>
        </pc:sldMkLst>
        <pc:spChg chg="del">
          <ac:chgData name="Alejandra Calva" userId="aac96caa-3c02-44d3-be96-2071de5e1932" providerId="ADAL" clId="{58B34150-A100-43A2-A21A-199FF623A5A6}" dt="2024-01-22T20:28:29.953" v="111" actId="478"/>
          <ac:spMkLst>
            <pc:docMk/>
            <pc:sldMk cId="2448452156" sldId="263"/>
            <ac:spMk id="3" creationId="{00000000-0000-0000-0000-000000000000}"/>
          </ac:spMkLst>
        </pc:spChg>
        <pc:spChg chg="del">
          <ac:chgData name="Alejandra Calva" userId="aac96caa-3c02-44d3-be96-2071de5e1932" providerId="ADAL" clId="{58B34150-A100-43A2-A21A-199FF623A5A6}" dt="2024-01-22T21:31:45.567" v="263"/>
          <ac:spMkLst>
            <pc:docMk/>
            <pc:sldMk cId="2448452156" sldId="263"/>
            <ac:spMk id="17" creationId="{71B2258F-86CA-4D4D-8270-BC05FCDEBFB3}"/>
          </ac:spMkLst>
        </pc:spChg>
        <pc:picChg chg="add del">
          <ac:chgData name="Alejandra Calva" userId="aac96caa-3c02-44d3-be96-2071de5e1932" providerId="ADAL" clId="{58B34150-A100-43A2-A21A-199FF623A5A6}" dt="2024-01-22T21:31:47.242" v="264" actId="478"/>
          <ac:picMkLst>
            <pc:docMk/>
            <pc:sldMk cId="2448452156" sldId="263"/>
            <ac:picMk id="5" creationId="{B3B20DBB-FF11-4525-ED06-60F0DF6B4022}"/>
          </ac:picMkLst>
        </pc:picChg>
      </pc:sldChg>
      <pc:sldChg chg="modSp mod">
        <pc:chgData name="Alejandra Calva" userId="aac96caa-3c02-44d3-be96-2071de5e1932" providerId="ADAL" clId="{58B34150-A100-43A2-A21A-199FF623A5A6}" dt="2024-01-23T15:39:14.128" v="1161" actId="113"/>
        <pc:sldMkLst>
          <pc:docMk/>
          <pc:sldMk cId="3984630213" sldId="264"/>
        </pc:sldMkLst>
        <pc:spChg chg="mod">
          <ac:chgData name="Alejandra Calva" userId="aac96caa-3c02-44d3-be96-2071de5e1932" providerId="ADAL" clId="{58B34150-A100-43A2-A21A-199FF623A5A6}" dt="2024-01-23T15:39:14.128" v="1161" actId="113"/>
          <ac:spMkLst>
            <pc:docMk/>
            <pc:sldMk cId="3984630213" sldId="264"/>
            <ac:spMk id="3" creationId="{00000000-0000-0000-0000-000000000000}"/>
          </ac:spMkLst>
        </pc:spChg>
      </pc:sldChg>
      <pc:sldChg chg="modSp mod">
        <pc:chgData name="Alejandra Calva" userId="aac96caa-3c02-44d3-be96-2071de5e1932" providerId="ADAL" clId="{58B34150-A100-43A2-A21A-199FF623A5A6}" dt="2024-01-23T15:42:18.988" v="1396" actId="114"/>
        <pc:sldMkLst>
          <pc:docMk/>
          <pc:sldMk cId="3857575465" sldId="265"/>
        </pc:sldMkLst>
        <pc:spChg chg="mod">
          <ac:chgData name="Alejandra Calva" userId="aac96caa-3c02-44d3-be96-2071de5e1932" providerId="ADAL" clId="{58B34150-A100-43A2-A21A-199FF623A5A6}" dt="2024-01-23T15:42:18.988" v="1396" actId="114"/>
          <ac:spMkLst>
            <pc:docMk/>
            <pc:sldMk cId="3857575465" sldId="265"/>
            <ac:spMk id="3" creationId="{00000000-0000-0000-0000-000000000000}"/>
          </ac:spMkLst>
        </pc:spChg>
      </pc:sldChg>
      <pc:sldChg chg="delSp modSp mod setBg modAnim delDesignElem">
        <pc:chgData name="Alejandra Calva" userId="aac96caa-3c02-44d3-be96-2071de5e1932" providerId="ADAL" clId="{58B34150-A100-43A2-A21A-199FF623A5A6}" dt="2024-01-23T15:12:23.332" v="823"/>
        <pc:sldMkLst>
          <pc:docMk/>
          <pc:sldMk cId="3898841973" sldId="267"/>
        </pc:sldMkLst>
        <pc:spChg chg="mod">
          <ac:chgData name="Alejandra Calva" userId="aac96caa-3c02-44d3-be96-2071de5e1932" providerId="ADAL" clId="{58B34150-A100-43A2-A21A-199FF623A5A6}" dt="2024-01-22T21:32:04.435" v="270" actId="1076"/>
          <ac:spMkLst>
            <pc:docMk/>
            <pc:sldMk cId="3898841973" sldId="267"/>
            <ac:spMk id="2" creationId="{00000000-0000-0000-0000-000000000000}"/>
          </ac:spMkLst>
        </pc:spChg>
        <pc:spChg chg="del">
          <ac:chgData name="Alejandra Calva" userId="aac96caa-3c02-44d3-be96-2071de5e1932" providerId="ADAL" clId="{58B34150-A100-43A2-A21A-199FF623A5A6}" dt="2024-01-22T20:30:24.216" v="142" actId="478"/>
          <ac:spMkLst>
            <pc:docMk/>
            <pc:sldMk cId="3898841973" sldId="267"/>
            <ac:spMk id="3" creationId="{00000000-0000-0000-0000-000000000000}"/>
          </ac:spMkLst>
        </pc:spChg>
        <pc:spChg chg="del">
          <ac:chgData name="Alejandra Calva" userId="aac96caa-3c02-44d3-be96-2071de5e1932" providerId="ADAL" clId="{58B34150-A100-43A2-A21A-199FF623A5A6}" dt="2024-01-22T21:31:57.313" v="267"/>
          <ac:spMkLst>
            <pc:docMk/>
            <pc:sldMk cId="3898841973" sldId="267"/>
            <ac:spMk id="18" creationId="{657F69E0-C4B0-4BEC-A689-4F8D877F05D4}"/>
          </ac:spMkLst>
        </pc:spChg>
        <pc:spChg chg="del">
          <ac:chgData name="Alejandra Calva" userId="aac96caa-3c02-44d3-be96-2071de5e1932" providerId="ADAL" clId="{58B34150-A100-43A2-A21A-199FF623A5A6}" dt="2024-01-22T21:31:57.313" v="267"/>
          <ac:spMkLst>
            <pc:docMk/>
            <pc:sldMk cId="3898841973" sldId="267"/>
            <ac:spMk id="20" creationId="{9F6380B4-6A1C-481E-8408-B4E6C75B9B81}"/>
          </ac:spMkLst>
        </pc:spChg>
        <pc:picChg chg="del">
          <ac:chgData name="Alejandra Calva" userId="aac96caa-3c02-44d3-be96-2071de5e1932" providerId="ADAL" clId="{58B34150-A100-43A2-A21A-199FF623A5A6}" dt="2024-01-22T21:31:52.328" v="265" actId="478"/>
          <ac:picMkLst>
            <pc:docMk/>
            <pc:sldMk cId="3898841973" sldId="267"/>
            <ac:picMk id="5" creationId="{1095F712-C642-9248-C978-3D0000E507F4}"/>
          </ac:picMkLst>
        </pc:picChg>
      </pc:sldChg>
      <pc:sldChg chg="addSp delSp modSp mod setBg modAnim delDesignElem chgLayout">
        <pc:chgData name="Alejandra Calva" userId="aac96caa-3c02-44d3-be96-2071de5e1932" providerId="ADAL" clId="{58B34150-A100-43A2-A21A-199FF623A5A6}" dt="2024-01-23T15:12:26.475" v="824"/>
        <pc:sldMkLst>
          <pc:docMk/>
          <pc:sldMk cId="2027265643" sldId="268"/>
        </pc:sldMkLst>
        <pc:spChg chg="mod ord">
          <ac:chgData name="Alejandra Calva" userId="aac96caa-3c02-44d3-be96-2071de5e1932" providerId="ADAL" clId="{58B34150-A100-43A2-A21A-199FF623A5A6}" dt="2024-01-22T21:32:20.529" v="275" actId="1076"/>
          <ac:spMkLst>
            <pc:docMk/>
            <pc:sldMk cId="2027265643" sldId="268"/>
            <ac:spMk id="2" creationId="{00000000-0000-0000-0000-000000000000}"/>
          </ac:spMkLst>
        </pc:spChg>
        <pc:spChg chg="del">
          <ac:chgData name="Alejandra Calva" userId="aac96caa-3c02-44d3-be96-2071de5e1932" providerId="ADAL" clId="{58B34150-A100-43A2-A21A-199FF623A5A6}" dt="2024-01-22T20:30:59.102" v="145" actId="478"/>
          <ac:spMkLst>
            <pc:docMk/>
            <pc:sldMk cId="2027265643" sldId="268"/>
            <ac:spMk id="3" creationId="{00000000-0000-0000-0000-000000000000}"/>
          </ac:spMkLst>
        </pc:spChg>
        <pc:spChg chg="add del mod ord">
          <ac:chgData name="Alejandra Calva" userId="aac96caa-3c02-44d3-be96-2071de5e1932" providerId="ADAL" clId="{58B34150-A100-43A2-A21A-199FF623A5A6}" dt="2024-01-22T21:32:14.886" v="273" actId="478"/>
          <ac:spMkLst>
            <pc:docMk/>
            <pc:sldMk cId="2027265643" sldId="268"/>
            <ac:spMk id="4" creationId="{035E26DF-A717-424E-B60B-F1CA82A6614D}"/>
          </ac:spMkLst>
        </pc:spChg>
        <pc:spChg chg="del">
          <ac:chgData name="Alejandra Calva" userId="aac96caa-3c02-44d3-be96-2071de5e1932" providerId="ADAL" clId="{58B34150-A100-43A2-A21A-199FF623A5A6}" dt="2024-01-22T21:32:12.745" v="272" actId="700"/>
          <ac:spMkLst>
            <pc:docMk/>
            <pc:sldMk cId="2027265643" sldId="268"/>
            <ac:spMk id="9" creationId="{71B2258F-86CA-4D4D-8270-BC05FCDEBFB3}"/>
          </ac:spMkLst>
        </pc:spChg>
        <pc:picChg chg="add del">
          <ac:chgData name="Alejandra Calva" userId="aac96caa-3c02-44d3-be96-2071de5e1932" providerId="ADAL" clId="{58B34150-A100-43A2-A21A-199FF623A5A6}" dt="2024-01-22T21:32:09.864" v="271" actId="478"/>
          <ac:picMkLst>
            <pc:docMk/>
            <pc:sldMk cId="2027265643" sldId="268"/>
            <ac:picMk id="5" creationId="{5AE40CD4-ABCA-676E-2FC8-BDE6376770F2}"/>
          </ac:picMkLst>
        </pc:picChg>
      </pc:sldChg>
      <pc:sldChg chg="addSp delSp modSp mod setBg delDesignElem">
        <pc:chgData name="Alejandra Calva" userId="aac96caa-3c02-44d3-be96-2071de5e1932" providerId="ADAL" clId="{58B34150-A100-43A2-A21A-199FF623A5A6}" dt="2024-01-22T21:32:33.445" v="279" actId="207"/>
        <pc:sldMkLst>
          <pc:docMk/>
          <pc:sldMk cId="4011564734" sldId="269"/>
        </pc:sldMkLst>
        <pc:spChg chg="mod">
          <ac:chgData name="Alejandra Calva" userId="aac96caa-3c02-44d3-be96-2071de5e1932" providerId="ADAL" clId="{58B34150-A100-43A2-A21A-199FF623A5A6}" dt="2024-01-22T21:32:33.445" v="279" actId="207"/>
          <ac:spMkLst>
            <pc:docMk/>
            <pc:sldMk cId="4011564734" sldId="269"/>
            <ac:spMk id="2" creationId="{00000000-0000-0000-0000-000000000000}"/>
          </ac:spMkLst>
        </pc:spChg>
        <pc:spChg chg="del">
          <ac:chgData name="Alejandra Calva" userId="aac96caa-3c02-44d3-be96-2071de5e1932" providerId="ADAL" clId="{58B34150-A100-43A2-A21A-199FF623A5A6}" dt="2024-01-22T21:29:58.428" v="247" actId="478"/>
          <ac:spMkLst>
            <pc:docMk/>
            <pc:sldMk cId="4011564734" sldId="269"/>
            <ac:spMk id="3" creationId="{00000000-0000-0000-0000-000000000000}"/>
          </ac:spMkLst>
        </pc:spChg>
        <pc:spChg chg="del">
          <ac:chgData name="Alejandra Calva" userId="aac96caa-3c02-44d3-be96-2071de5e1932" providerId="ADAL" clId="{58B34150-A100-43A2-A21A-199FF623A5A6}" dt="2024-01-22T21:32:29.998" v="277"/>
          <ac:spMkLst>
            <pc:docMk/>
            <pc:sldMk cId="4011564734" sldId="269"/>
            <ac:spMk id="21" creationId="{657F69E0-C4B0-4BEC-A689-4F8D877F05D4}"/>
          </ac:spMkLst>
        </pc:spChg>
        <pc:spChg chg="del">
          <ac:chgData name="Alejandra Calva" userId="aac96caa-3c02-44d3-be96-2071de5e1932" providerId="ADAL" clId="{58B34150-A100-43A2-A21A-199FF623A5A6}" dt="2024-01-22T21:32:29.998" v="277"/>
          <ac:spMkLst>
            <pc:docMk/>
            <pc:sldMk cId="4011564734" sldId="269"/>
            <ac:spMk id="23" creationId="{9F6380B4-6A1C-481E-8408-B4E6C75B9B81}"/>
          </ac:spMkLst>
        </pc:spChg>
        <pc:picChg chg="add del">
          <ac:chgData name="Alejandra Calva" userId="aac96caa-3c02-44d3-be96-2071de5e1932" providerId="ADAL" clId="{58B34150-A100-43A2-A21A-199FF623A5A6}" dt="2024-01-22T21:32:31.095" v="278" actId="478"/>
          <ac:picMkLst>
            <pc:docMk/>
            <pc:sldMk cId="4011564734" sldId="269"/>
            <ac:picMk id="17" creationId="{FFBEF6E2-E178-DADC-A102-075C93173A9B}"/>
          </ac:picMkLst>
        </pc:picChg>
      </pc:sldChg>
      <pc:sldChg chg="delSp mod setBg modAnim delDesignElem">
        <pc:chgData name="Alejandra Calva" userId="aac96caa-3c02-44d3-be96-2071de5e1932" providerId="ADAL" clId="{58B34150-A100-43A2-A21A-199FF623A5A6}" dt="2024-01-23T15:12:31.066" v="825"/>
        <pc:sldMkLst>
          <pc:docMk/>
          <pc:sldMk cId="2746612816" sldId="270"/>
        </pc:sldMkLst>
        <pc:spChg chg="del">
          <ac:chgData name="Alejandra Calva" userId="aac96caa-3c02-44d3-be96-2071de5e1932" providerId="ADAL" clId="{58B34150-A100-43A2-A21A-199FF623A5A6}" dt="2024-01-22T21:30:05.827" v="248" actId="478"/>
          <ac:spMkLst>
            <pc:docMk/>
            <pc:sldMk cId="2746612816" sldId="270"/>
            <ac:spMk id="3" creationId="{00000000-0000-0000-0000-000000000000}"/>
          </ac:spMkLst>
        </pc:spChg>
        <pc:spChg chg="del">
          <ac:chgData name="Alejandra Calva" userId="aac96caa-3c02-44d3-be96-2071de5e1932" providerId="ADAL" clId="{58B34150-A100-43A2-A21A-199FF623A5A6}" dt="2024-01-22T21:32:38.759" v="280" actId="478"/>
          <ac:spMkLst>
            <pc:docMk/>
            <pc:sldMk cId="2746612816" sldId="270"/>
            <ac:spMk id="10" creationId="{CF17D162-1264-09DE-4979-6551A4D4311F}"/>
          </ac:spMkLst>
        </pc:spChg>
        <pc:spChg chg="del">
          <ac:chgData name="Alejandra Calva" userId="aac96caa-3c02-44d3-be96-2071de5e1932" providerId="ADAL" clId="{58B34150-A100-43A2-A21A-199FF623A5A6}" dt="2024-01-22T21:32:41.394" v="282"/>
          <ac:spMkLst>
            <pc:docMk/>
            <pc:sldMk cId="2746612816" sldId="270"/>
            <ac:spMk id="12" creationId="{71B2258F-86CA-4D4D-8270-BC05FCDEBFB3}"/>
          </ac:spMkLst>
        </pc:spChg>
        <pc:picChg chg="del">
          <ac:chgData name="Alejandra Calva" userId="aac96caa-3c02-44d3-be96-2071de5e1932" providerId="ADAL" clId="{58B34150-A100-43A2-A21A-199FF623A5A6}" dt="2024-01-22T21:32:38.759" v="280" actId="478"/>
          <ac:picMkLst>
            <pc:docMk/>
            <pc:sldMk cId="2746612816" sldId="270"/>
            <ac:picMk id="8" creationId="{8925F6D4-0663-6872-C89D-E0A074207B80}"/>
          </ac:picMkLst>
        </pc:picChg>
      </pc:sldChg>
      <pc:sldChg chg="addSp delSp modSp mod modClrScheme delDesignElem delCm chgLayout">
        <pc:chgData name="Alejandra Calva" userId="aac96caa-3c02-44d3-be96-2071de5e1932" providerId="ADAL" clId="{58B34150-A100-43A2-A21A-199FF623A5A6}" dt="2024-01-23T15:12:44.335" v="827"/>
        <pc:sldMkLst>
          <pc:docMk/>
          <pc:sldMk cId="3030717731" sldId="271"/>
        </pc:sldMkLst>
        <pc:spChg chg="mod ord">
          <ac:chgData name="Alejandra Calva" userId="aac96caa-3c02-44d3-be96-2071de5e1932" providerId="ADAL" clId="{58B34150-A100-43A2-A21A-199FF623A5A6}" dt="2024-01-22T21:54:08.078" v="717" actId="242"/>
          <ac:spMkLst>
            <pc:docMk/>
            <pc:sldMk cId="3030717731" sldId="271"/>
            <ac:spMk id="2" creationId="{00000000-0000-0000-0000-000000000000}"/>
          </ac:spMkLst>
        </pc:spChg>
        <pc:spChg chg="add del mod ord">
          <ac:chgData name="Alejandra Calva" userId="aac96caa-3c02-44d3-be96-2071de5e1932" providerId="ADAL" clId="{58B34150-A100-43A2-A21A-199FF623A5A6}" dt="2024-01-22T21:47:29.189" v="633" actId="700"/>
          <ac:spMkLst>
            <pc:docMk/>
            <pc:sldMk cId="3030717731" sldId="271"/>
            <ac:spMk id="3" creationId="{31D4AA11-58DA-4841-AF04-0938D4F54B75}"/>
          </ac:spMkLst>
        </pc:spChg>
        <pc:spChg chg="add mod ord">
          <ac:chgData name="Alejandra Calva" userId="aac96caa-3c02-44d3-be96-2071de5e1932" providerId="ADAL" clId="{58B34150-A100-43A2-A21A-199FF623A5A6}" dt="2024-01-22T21:53:46.628" v="709" actId="1076"/>
          <ac:spMkLst>
            <pc:docMk/>
            <pc:sldMk cId="3030717731" sldId="271"/>
            <ac:spMk id="6" creationId="{42BF364D-6BAD-4EB9-BA17-BDC0B417C8F8}"/>
          </ac:spMkLst>
        </pc:spChg>
        <pc:spChg chg="add del">
          <ac:chgData name="Alejandra Calva" userId="aac96caa-3c02-44d3-be96-2071de5e1932" providerId="ADAL" clId="{58B34150-A100-43A2-A21A-199FF623A5A6}" dt="2024-01-22T21:47:29.189" v="633" actId="700"/>
          <ac:spMkLst>
            <pc:docMk/>
            <pc:sldMk cId="3030717731" sldId="271"/>
            <ac:spMk id="20" creationId="{5628E5CB-913B-4378-97CE-18C9F6410C53}"/>
          </ac:spMkLst>
        </pc:spChg>
        <pc:graphicFrameChg chg="mod ord">
          <ac:chgData name="Alejandra Calva" userId="aac96caa-3c02-44d3-be96-2071de5e1932" providerId="ADAL" clId="{58B34150-A100-43A2-A21A-199FF623A5A6}" dt="2024-01-23T15:12:41.434" v="826"/>
          <ac:graphicFrameMkLst>
            <pc:docMk/>
            <pc:sldMk cId="3030717731" sldId="271"/>
            <ac:graphicFrameMk id="5" creationId="{D92771B2-7112-60F6-3849-6F282816A857}"/>
          </ac:graphicFrameMkLst>
        </pc:graphicFrameChg>
      </pc:sldChg>
      <pc:sldChg chg="addSp delSp modSp mod ord modClrScheme delDesignElem chgLayout">
        <pc:chgData name="Alejandra Calva" userId="aac96caa-3c02-44d3-be96-2071de5e1932" providerId="ADAL" clId="{58B34150-A100-43A2-A21A-199FF623A5A6}" dt="2024-01-22T21:54:15.612" v="721" actId="242"/>
        <pc:sldMkLst>
          <pc:docMk/>
          <pc:sldMk cId="184585265" sldId="272"/>
        </pc:sldMkLst>
        <pc:spChg chg="add del mod ord">
          <ac:chgData name="Alejandra Calva" userId="aac96caa-3c02-44d3-be96-2071de5e1932" providerId="ADAL" clId="{58B34150-A100-43A2-A21A-199FF623A5A6}" dt="2024-01-22T21:54:15.612" v="721" actId="242"/>
          <ac:spMkLst>
            <pc:docMk/>
            <pc:sldMk cId="184585265" sldId="272"/>
            <ac:spMk id="2" creationId="{00000000-0000-0000-0000-000000000000}"/>
          </ac:spMkLst>
        </pc:spChg>
        <pc:spChg chg="add del mod ord">
          <ac:chgData name="Alejandra Calva" userId="aac96caa-3c02-44d3-be96-2071de5e1932" providerId="ADAL" clId="{58B34150-A100-43A2-A21A-199FF623A5A6}" dt="2024-01-22T21:48:16.911" v="647" actId="700"/>
          <ac:spMkLst>
            <pc:docMk/>
            <pc:sldMk cId="184585265" sldId="272"/>
            <ac:spMk id="3" creationId="{D279A0CD-057D-4686-BE90-BD9277E7ED64}"/>
          </ac:spMkLst>
        </pc:spChg>
        <pc:spChg chg="add del mod">
          <ac:chgData name="Alejandra Calva" userId="aac96caa-3c02-44d3-be96-2071de5e1932" providerId="ADAL" clId="{58B34150-A100-43A2-A21A-199FF623A5A6}" dt="2024-01-22T21:47:50.352" v="638" actId="478"/>
          <ac:spMkLst>
            <pc:docMk/>
            <pc:sldMk cId="184585265" sldId="272"/>
            <ac:spMk id="6" creationId="{B459E620-9821-448A-B411-94133F5E68B0}"/>
          </ac:spMkLst>
        </pc:spChg>
        <pc:spChg chg="add del mod ord">
          <ac:chgData name="Alejandra Calva" userId="aac96caa-3c02-44d3-be96-2071de5e1932" providerId="ADAL" clId="{58B34150-A100-43A2-A21A-199FF623A5A6}" dt="2024-01-22T21:50:08.358" v="656" actId="478"/>
          <ac:spMkLst>
            <pc:docMk/>
            <pc:sldMk cId="184585265" sldId="272"/>
            <ac:spMk id="7" creationId="{678C6CE9-BFCE-4CDA-AE0A-21C57C35C43A}"/>
          </ac:spMkLst>
        </pc:spChg>
        <pc:spChg chg="add mod ord">
          <ac:chgData name="Alejandra Calva" userId="aac96caa-3c02-44d3-be96-2071de5e1932" providerId="ADAL" clId="{58B34150-A100-43A2-A21A-199FF623A5A6}" dt="2024-01-22T21:51:18.778" v="682" actId="208"/>
          <ac:spMkLst>
            <pc:docMk/>
            <pc:sldMk cId="184585265" sldId="272"/>
            <ac:spMk id="8" creationId="{0CCFB46F-CD09-415F-953A-126A3DB7E048}"/>
          </ac:spMkLst>
        </pc:spChg>
        <pc:spChg chg="add del">
          <ac:chgData name="Alejandra Calva" userId="aac96caa-3c02-44d3-be96-2071de5e1932" providerId="ADAL" clId="{58B34150-A100-43A2-A21A-199FF623A5A6}" dt="2024-01-22T21:50:02.872" v="654" actId="700"/>
          <ac:spMkLst>
            <pc:docMk/>
            <pc:sldMk cId="184585265" sldId="272"/>
            <ac:spMk id="9" creationId="{35DB3719-6FDC-4E5D-891D-FF40B7300F64}"/>
          </ac:spMkLst>
        </pc:spChg>
        <pc:spChg chg="add del">
          <ac:chgData name="Alejandra Calva" userId="aac96caa-3c02-44d3-be96-2071de5e1932" providerId="ADAL" clId="{58B34150-A100-43A2-A21A-199FF623A5A6}" dt="2024-01-22T21:50:02.872" v="654" actId="700"/>
          <ac:spMkLst>
            <pc:docMk/>
            <pc:sldMk cId="184585265" sldId="272"/>
            <ac:spMk id="11" creationId="{E0CBAC23-2E3F-4A90-BA59-F8299F6A5439}"/>
          </ac:spMkLst>
        </pc:spChg>
        <pc:graphicFrameChg chg="mod ord modGraphic">
          <ac:chgData name="Alejandra Calva" userId="aac96caa-3c02-44d3-be96-2071de5e1932" providerId="ADAL" clId="{58B34150-A100-43A2-A21A-199FF623A5A6}" dt="2024-01-22T21:53:06.195" v="701" actId="20577"/>
          <ac:graphicFrameMkLst>
            <pc:docMk/>
            <pc:sldMk cId="184585265" sldId="272"/>
            <ac:graphicFrameMk id="5" creationId="{474E2AC2-F65C-C162-6843-8D8E64B8C7A9}"/>
          </ac:graphicFrameMkLst>
        </pc:graphicFrameChg>
      </pc:sldChg>
      <pc:sldChg chg="addSp delSp modSp mod modClrScheme delDesignElem delCm chgLayout">
        <pc:chgData name="Alejandra Calva" userId="aac96caa-3c02-44d3-be96-2071de5e1932" providerId="ADAL" clId="{58B34150-A100-43A2-A21A-199FF623A5A6}" dt="2024-01-23T15:45:24.248" v="1400"/>
        <pc:sldMkLst>
          <pc:docMk/>
          <pc:sldMk cId="3096313808" sldId="273"/>
        </pc:sldMkLst>
        <pc:spChg chg="mod ord">
          <ac:chgData name="Alejandra Calva" userId="aac96caa-3c02-44d3-be96-2071de5e1932" providerId="ADAL" clId="{58B34150-A100-43A2-A21A-199FF623A5A6}" dt="2024-01-22T21:55:24.178" v="741" actId="700"/>
          <ac:spMkLst>
            <pc:docMk/>
            <pc:sldMk cId="3096313808" sldId="273"/>
            <ac:spMk id="2" creationId="{00000000-0000-0000-0000-000000000000}"/>
          </ac:spMkLst>
        </pc:spChg>
        <pc:spChg chg="mod ord">
          <ac:chgData name="Alejandra Calva" userId="aac96caa-3c02-44d3-be96-2071de5e1932" providerId="ADAL" clId="{58B34150-A100-43A2-A21A-199FF623A5A6}" dt="2024-01-22T21:55:45.204" v="750" actId="1076"/>
          <ac:spMkLst>
            <pc:docMk/>
            <pc:sldMk cId="3096313808" sldId="273"/>
            <ac:spMk id="3" creationId="{00000000-0000-0000-0000-000000000000}"/>
          </ac:spMkLst>
        </pc:spChg>
        <pc:spChg chg="del">
          <ac:chgData name="Alejandra Calva" userId="aac96caa-3c02-44d3-be96-2071de5e1932" providerId="ADAL" clId="{58B34150-A100-43A2-A21A-199FF623A5A6}" dt="2024-01-22T21:55:24.178" v="741" actId="700"/>
          <ac:spMkLst>
            <pc:docMk/>
            <pc:sldMk cId="3096313808" sldId="273"/>
            <ac:spMk id="8" creationId="{E92FEB64-6EEA-4759-B4A4-BD2C1E660BA8}"/>
          </ac:spMkLst>
        </pc:spChg>
        <pc:spChg chg="del">
          <ac:chgData name="Alejandra Calva" userId="aac96caa-3c02-44d3-be96-2071de5e1932" providerId="ADAL" clId="{58B34150-A100-43A2-A21A-199FF623A5A6}" dt="2024-01-22T21:55:24.178" v="741" actId="700"/>
          <ac:spMkLst>
            <pc:docMk/>
            <pc:sldMk cId="3096313808" sldId="273"/>
            <ac:spMk id="10" creationId="{B10BB131-AC8E-4A8E-A5D1-36260F720C3B}"/>
          </ac:spMkLst>
        </pc:spChg>
        <pc:spChg chg="del">
          <ac:chgData name="Alejandra Calva" userId="aac96caa-3c02-44d3-be96-2071de5e1932" providerId="ADAL" clId="{58B34150-A100-43A2-A21A-199FF623A5A6}" dt="2024-01-22T21:55:24.178" v="741" actId="700"/>
          <ac:spMkLst>
            <pc:docMk/>
            <pc:sldMk cId="3096313808" sldId="273"/>
            <ac:spMk id="12" creationId="{14847E93-7DC1-4D4B-8829-B19AA7137C50}"/>
          </ac:spMkLst>
        </pc:spChg>
        <pc:spChg chg="add mod">
          <ac:chgData name="Alejandra Calva" userId="aac96caa-3c02-44d3-be96-2071de5e1932" providerId="ADAL" clId="{58B34150-A100-43A2-A21A-199FF623A5A6}" dt="2024-01-22T21:55:25.894" v="742"/>
          <ac:spMkLst>
            <pc:docMk/>
            <pc:sldMk cId="3096313808" sldId="273"/>
            <ac:spMk id="13" creationId="{135067BC-947C-4A3C-8492-7DB3A03F3AE0}"/>
          </ac:spMkLst>
        </pc:spChg>
        <pc:spChg chg="del">
          <ac:chgData name="Alejandra Calva" userId="aac96caa-3c02-44d3-be96-2071de5e1932" providerId="ADAL" clId="{58B34150-A100-43A2-A21A-199FF623A5A6}" dt="2024-01-22T21:55:24.178" v="741" actId="700"/>
          <ac:spMkLst>
            <pc:docMk/>
            <pc:sldMk cId="3096313808" sldId="273"/>
            <ac:spMk id="14" creationId="{5566D6E1-03A1-4D73-A4E0-35D74D568A04}"/>
          </ac:spMkLst>
        </pc:spChg>
        <pc:spChg chg="add mod">
          <ac:chgData name="Alejandra Calva" userId="aac96caa-3c02-44d3-be96-2071de5e1932" providerId="ADAL" clId="{58B34150-A100-43A2-A21A-199FF623A5A6}" dt="2024-01-22T21:56:26.045" v="793" actId="20577"/>
          <ac:spMkLst>
            <pc:docMk/>
            <pc:sldMk cId="3096313808" sldId="273"/>
            <ac:spMk id="15" creationId="{32DCE8D3-5BFE-4029-B6F5-FE5C0465CF1B}"/>
          </ac:spMkLst>
        </pc:spChg>
        <pc:spChg chg="del">
          <ac:chgData name="Alejandra Calva" userId="aac96caa-3c02-44d3-be96-2071de5e1932" providerId="ADAL" clId="{58B34150-A100-43A2-A21A-199FF623A5A6}" dt="2024-01-22T21:55:24.178" v="741" actId="700"/>
          <ac:spMkLst>
            <pc:docMk/>
            <pc:sldMk cId="3096313808" sldId="273"/>
            <ac:spMk id="16" creationId="{9F835A99-04AC-494A-A572-AFE8413CC938}"/>
          </ac:spMkLst>
        </pc:spChg>
        <pc:spChg chg="del">
          <ac:chgData name="Alejandra Calva" userId="aac96caa-3c02-44d3-be96-2071de5e1932" providerId="ADAL" clId="{58B34150-A100-43A2-A21A-199FF623A5A6}" dt="2024-01-22T21:55:24.178" v="741" actId="700"/>
          <ac:spMkLst>
            <pc:docMk/>
            <pc:sldMk cId="3096313808" sldId="273"/>
            <ac:spMk id="18" creationId="{7B786209-1B0B-4CA9-9BDD-F7327066A84D}"/>
          </ac:spMkLst>
        </pc:spChg>
        <pc:spChg chg="del">
          <ac:chgData name="Alejandra Calva" userId="aac96caa-3c02-44d3-be96-2071de5e1932" providerId="ADAL" clId="{58B34150-A100-43A2-A21A-199FF623A5A6}" dt="2024-01-22T21:55:24.178" v="741" actId="700"/>
          <ac:spMkLst>
            <pc:docMk/>
            <pc:sldMk cId="3096313808" sldId="273"/>
            <ac:spMk id="20" creationId="{2D2964BB-484D-45AE-AD66-D407D0629652}"/>
          </ac:spMkLst>
        </pc:spChg>
        <pc:spChg chg="del">
          <ac:chgData name="Alejandra Calva" userId="aac96caa-3c02-44d3-be96-2071de5e1932" providerId="ADAL" clId="{58B34150-A100-43A2-A21A-199FF623A5A6}" dt="2024-01-22T21:55:24.178" v="741" actId="700"/>
          <ac:spMkLst>
            <pc:docMk/>
            <pc:sldMk cId="3096313808" sldId="273"/>
            <ac:spMk id="22" creationId="{6691AC69-A76E-4DAB-B565-468B6B87ACF3}"/>
          </ac:spMkLst>
        </pc:spChg>
      </pc:sldChg>
      <pc:sldChg chg="modSp mod">
        <pc:chgData name="Alejandra Calva" userId="aac96caa-3c02-44d3-be96-2071de5e1932" providerId="ADAL" clId="{58B34150-A100-43A2-A21A-199FF623A5A6}" dt="2024-01-22T20:26:14.831" v="91" actId="27636"/>
        <pc:sldMkLst>
          <pc:docMk/>
          <pc:sldMk cId="2841346072" sldId="275"/>
        </pc:sldMkLst>
        <pc:spChg chg="mod">
          <ac:chgData name="Alejandra Calva" userId="aac96caa-3c02-44d3-be96-2071de5e1932" providerId="ADAL" clId="{58B34150-A100-43A2-A21A-199FF623A5A6}" dt="2024-01-22T20:26:14.831" v="91" actId="27636"/>
          <ac:spMkLst>
            <pc:docMk/>
            <pc:sldMk cId="2841346072" sldId="275"/>
            <ac:spMk id="3" creationId="{00000000-0000-0000-0000-000000000000}"/>
          </ac:spMkLst>
        </pc:spChg>
      </pc:sldChg>
      <pc:sldChg chg="modSp mod">
        <pc:chgData name="Alejandra Calva" userId="aac96caa-3c02-44d3-be96-2071de5e1932" providerId="ADAL" clId="{58B34150-A100-43A2-A21A-199FF623A5A6}" dt="2024-01-22T21:37:05.773" v="398" actId="27636"/>
        <pc:sldMkLst>
          <pc:docMk/>
          <pc:sldMk cId="2444767339" sldId="277"/>
        </pc:sldMkLst>
        <pc:spChg chg="mod">
          <ac:chgData name="Alejandra Calva" userId="aac96caa-3c02-44d3-be96-2071de5e1932" providerId="ADAL" clId="{58B34150-A100-43A2-A21A-199FF623A5A6}" dt="2024-01-22T21:37:05.773" v="398" actId="27636"/>
          <ac:spMkLst>
            <pc:docMk/>
            <pc:sldMk cId="2444767339" sldId="277"/>
            <ac:spMk id="3" creationId="{00000000-0000-0000-0000-000000000000}"/>
          </ac:spMkLst>
        </pc:spChg>
      </pc:sldChg>
      <pc:sldChg chg="modSp mod">
        <pc:chgData name="Alejandra Calva" userId="aac96caa-3c02-44d3-be96-2071de5e1932" providerId="ADAL" clId="{58B34150-A100-43A2-A21A-199FF623A5A6}" dt="2024-01-22T21:37:49.378" v="412" actId="948"/>
        <pc:sldMkLst>
          <pc:docMk/>
          <pc:sldMk cId="1845783254" sldId="278"/>
        </pc:sldMkLst>
        <pc:spChg chg="mod">
          <ac:chgData name="Alejandra Calva" userId="aac96caa-3c02-44d3-be96-2071de5e1932" providerId="ADAL" clId="{58B34150-A100-43A2-A21A-199FF623A5A6}" dt="2024-01-22T21:37:49.378" v="412" actId="948"/>
          <ac:spMkLst>
            <pc:docMk/>
            <pc:sldMk cId="1845783254" sldId="278"/>
            <ac:spMk id="3" creationId="{00000000-0000-0000-0000-000000000000}"/>
          </ac:spMkLst>
        </pc:spChg>
      </pc:sldChg>
      <pc:sldChg chg="addCm">
        <pc:chgData name="Alejandra Calva" userId="aac96caa-3c02-44d3-be96-2071de5e1932" providerId="ADAL" clId="{58B34150-A100-43A2-A21A-199FF623A5A6}" dt="2024-01-22T21:36:41.404" v="393"/>
        <pc:sldMkLst>
          <pc:docMk/>
          <pc:sldMk cId="295506368" sldId="280"/>
        </pc:sldMkLst>
      </pc:sldChg>
      <pc:sldChg chg="addSp delSp modSp mod setBg modAnim delDesignElem chgLayout">
        <pc:chgData name="Alejandra Calva" userId="aac96caa-3c02-44d3-be96-2071de5e1932" providerId="ADAL" clId="{58B34150-A100-43A2-A21A-199FF623A5A6}" dt="2024-01-23T15:12:15.676" v="821"/>
        <pc:sldMkLst>
          <pc:docMk/>
          <pc:sldMk cId="465568402" sldId="281"/>
        </pc:sldMkLst>
        <pc:spChg chg="mod ord">
          <ac:chgData name="Alejandra Calva" userId="aac96caa-3c02-44d3-be96-2071de5e1932" providerId="ADAL" clId="{58B34150-A100-43A2-A21A-199FF623A5A6}" dt="2024-01-22T21:36:03.605" v="392"/>
          <ac:spMkLst>
            <pc:docMk/>
            <pc:sldMk cId="465568402" sldId="281"/>
            <ac:spMk id="2" creationId="{72BDF6F2-E899-17A0-7F73-01D47693C8B8}"/>
          </ac:spMkLst>
        </pc:spChg>
        <pc:spChg chg="del">
          <ac:chgData name="Alejandra Calva" userId="aac96caa-3c02-44d3-be96-2071de5e1932" providerId="ADAL" clId="{58B34150-A100-43A2-A21A-199FF623A5A6}" dt="2024-01-22T20:25:27.857" v="73" actId="478"/>
          <ac:spMkLst>
            <pc:docMk/>
            <pc:sldMk cId="465568402" sldId="281"/>
            <ac:spMk id="3" creationId="{B0B29FF4-9F05-3D36-7381-D4ACE81AE73E}"/>
          </ac:spMkLst>
        </pc:spChg>
        <pc:spChg chg="add del mod ord">
          <ac:chgData name="Alejandra Calva" userId="aac96caa-3c02-44d3-be96-2071de5e1932" providerId="ADAL" clId="{58B34150-A100-43A2-A21A-199FF623A5A6}" dt="2024-01-22T21:31:18.934" v="255" actId="700"/>
          <ac:spMkLst>
            <pc:docMk/>
            <pc:sldMk cId="465568402" sldId="281"/>
            <ac:spMk id="4" creationId="{B3B5715B-7CE7-415F-A5C1-27169F8046BC}"/>
          </ac:spMkLst>
        </pc:spChg>
        <pc:spChg chg="add del mod ord">
          <ac:chgData name="Alejandra Calva" userId="aac96caa-3c02-44d3-be96-2071de5e1932" providerId="ADAL" clId="{58B34150-A100-43A2-A21A-199FF623A5A6}" dt="2024-01-22T21:31:21.242" v="256" actId="478"/>
          <ac:spMkLst>
            <pc:docMk/>
            <pc:sldMk cId="465568402" sldId="281"/>
            <ac:spMk id="6" creationId="{799EA219-BAF3-42C5-88CB-DEB33E183771}"/>
          </ac:spMkLst>
        </pc:spChg>
        <pc:spChg chg="add del">
          <ac:chgData name="Alejandra Calva" userId="aac96caa-3c02-44d3-be96-2071de5e1932" providerId="ADAL" clId="{58B34150-A100-43A2-A21A-199FF623A5A6}" dt="2024-01-22T21:31:15.683" v="254" actId="700"/>
          <ac:spMkLst>
            <pc:docMk/>
            <pc:sldMk cId="465568402" sldId="281"/>
            <ac:spMk id="9" creationId="{71B2258F-86CA-4D4D-8270-BC05FCDEBFB3}"/>
          </ac:spMkLst>
        </pc:spChg>
        <pc:picChg chg="del">
          <ac:chgData name="Alejandra Calva" userId="aac96caa-3c02-44d3-be96-2071de5e1932" providerId="ADAL" clId="{58B34150-A100-43A2-A21A-199FF623A5A6}" dt="2024-01-22T21:30:46.777" v="251" actId="478"/>
          <ac:picMkLst>
            <pc:docMk/>
            <pc:sldMk cId="465568402" sldId="281"/>
            <ac:picMk id="5" creationId="{BDE7B99A-6EC0-1BF8-CDCC-A28D55EB8FB3}"/>
          </ac:picMkLst>
        </pc:picChg>
      </pc:sldChg>
      <pc:sldChg chg="modSp mod addCm modCm">
        <pc:chgData name="Alejandra Calva" userId="aac96caa-3c02-44d3-be96-2071de5e1932" providerId="ADAL" clId="{58B34150-A100-43A2-A21A-199FF623A5A6}" dt="2024-01-22T21:28:10.951" v="239" actId="20577"/>
        <pc:sldMkLst>
          <pc:docMk/>
          <pc:sldMk cId="3754100398" sldId="282"/>
        </pc:sldMkLst>
        <pc:spChg chg="mod">
          <ac:chgData name="Alejandra Calva" userId="aac96caa-3c02-44d3-be96-2071de5e1932" providerId="ADAL" clId="{58B34150-A100-43A2-A21A-199FF623A5A6}" dt="2024-01-22T21:28:10.951" v="239" actId="20577"/>
          <ac:spMkLst>
            <pc:docMk/>
            <pc:sldMk cId="3754100398" sldId="282"/>
            <ac:spMk id="3" creationId="{EEDBAE7B-8455-3BE4-A4FF-2925F4B84649}"/>
          </ac:spMkLst>
        </pc:spChg>
      </pc:sldChg>
      <pc:sldChg chg="modSp mod">
        <pc:chgData name="Alejandra Calva" userId="aac96caa-3c02-44d3-be96-2071de5e1932" providerId="ADAL" clId="{58B34150-A100-43A2-A21A-199FF623A5A6}" dt="2024-01-23T15:25:02.728" v="1121" actId="20577"/>
        <pc:sldMkLst>
          <pc:docMk/>
          <pc:sldMk cId="473622034" sldId="283"/>
        </pc:sldMkLst>
        <pc:spChg chg="mod">
          <ac:chgData name="Alejandra Calva" userId="aac96caa-3c02-44d3-be96-2071de5e1932" providerId="ADAL" clId="{58B34150-A100-43A2-A21A-199FF623A5A6}" dt="2024-01-23T15:25:02.728" v="1121" actId="20577"/>
          <ac:spMkLst>
            <pc:docMk/>
            <pc:sldMk cId="473622034" sldId="283"/>
            <ac:spMk id="3" creationId="{57E7073F-41A8-9F76-15D9-BBB159B81063}"/>
          </ac:spMkLst>
        </pc:spChg>
      </pc:sldChg>
      <pc:sldChg chg="modSp mod">
        <pc:chgData name="Alejandra Calva" userId="aac96caa-3c02-44d3-be96-2071de5e1932" providerId="ADAL" clId="{58B34150-A100-43A2-A21A-199FF623A5A6}" dt="2024-01-22T21:24:39.711" v="161" actId="27636"/>
        <pc:sldMkLst>
          <pc:docMk/>
          <pc:sldMk cId="293032206" sldId="284"/>
        </pc:sldMkLst>
        <pc:spChg chg="mod">
          <ac:chgData name="Alejandra Calva" userId="aac96caa-3c02-44d3-be96-2071de5e1932" providerId="ADAL" clId="{58B34150-A100-43A2-A21A-199FF623A5A6}" dt="2024-01-22T21:24:39.711" v="161" actId="27636"/>
          <ac:spMkLst>
            <pc:docMk/>
            <pc:sldMk cId="293032206" sldId="284"/>
            <ac:spMk id="3" creationId="{8053E75F-1D61-A55F-F5C3-C104E657753A}"/>
          </ac:spMkLst>
        </pc:spChg>
      </pc:sldChg>
      <pc:sldChg chg="modSp mod">
        <pc:chgData name="Alejandra Calva" userId="aac96caa-3c02-44d3-be96-2071de5e1932" providerId="ADAL" clId="{58B34150-A100-43A2-A21A-199FF623A5A6}" dt="2024-01-22T21:25:04.456" v="170" actId="1076"/>
        <pc:sldMkLst>
          <pc:docMk/>
          <pc:sldMk cId="2444166429" sldId="285"/>
        </pc:sldMkLst>
        <pc:spChg chg="mod">
          <ac:chgData name="Alejandra Calva" userId="aac96caa-3c02-44d3-be96-2071de5e1932" providerId="ADAL" clId="{58B34150-A100-43A2-A21A-199FF623A5A6}" dt="2024-01-22T21:25:04.456" v="170" actId="1076"/>
          <ac:spMkLst>
            <pc:docMk/>
            <pc:sldMk cId="2444166429" sldId="285"/>
            <ac:spMk id="3" creationId="{C3456A0E-35D6-C13F-7AE4-A4E4779B2B6E}"/>
          </ac:spMkLst>
        </pc:spChg>
      </pc:sldChg>
      <pc:sldChg chg="modSp mod">
        <pc:chgData name="Alejandra Calva" userId="aac96caa-3c02-44d3-be96-2071de5e1932" providerId="ADAL" clId="{58B34150-A100-43A2-A21A-199FF623A5A6}" dt="2024-01-22T21:24:30.996" v="156" actId="6549"/>
        <pc:sldMkLst>
          <pc:docMk/>
          <pc:sldMk cId="2592659926" sldId="286"/>
        </pc:sldMkLst>
        <pc:spChg chg="mod">
          <ac:chgData name="Alejandra Calva" userId="aac96caa-3c02-44d3-be96-2071de5e1932" providerId="ADAL" clId="{58B34150-A100-43A2-A21A-199FF623A5A6}" dt="2024-01-22T21:24:30.996" v="156" actId="6549"/>
          <ac:spMkLst>
            <pc:docMk/>
            <pc:sldMk cId="2592659926" sldId="286"/>
            <ac:spMk id="3" creationId="{B48152DB-F353-E5B7-836C-836F9F5C859B}"/>
          </ac:spMkLst>
        </pc:spChg>
      </pc:sldChg>
      <pc:sldChg chg="modSp mod">
        <pc:chgData name="Alejandra Calva" userId="aac96caa-3c02-44d3-be96-2071de5e1932" providerId="ADAL" clId="{58B34150-A100-43A2-A21A-199FF623A5A6}" dt="2024-01-22T21:24:57.025" v="166" actId="1076"/>
        <pc:sldMkLst>
          <pc:docMk/>
          <pc:sldMk cId="2808197939" sldId="287"/>
        </pc:sldMkLst>
        <pc:spChg chg="mod">
          <ac:chgData name="Alejandra Calva" userId="aac96caa-3c02-44d3-be96-2071de5e1932" providerId="ADAL" clId="{58B34150-A100-43A2-A21A-199FF623A5A6}" dt="2024-01-22T21:24:57.025" v="166" actId="1076"/>
          <ac:spMkLst>
            <pc:docMk/>
            <pc:sldMk cId="2808197939" sldId="287"/>
            <ac:spMk id="3" creationId="{C2AA21E5-D6FD-33FF-A351-232BFAE44736}"/>
          </ac:spMkLst>
        </pc:spChg>
      </pc:sldChg>
      <pc:sldChg chg="modSp mod">
        <pc:chgData name="Alejandra Calva" userId="aac96caa-3c02-44d3-be96-2071de5e1932" providerId="ADAL" clId="{58B34150-A100-43A2-A21A-199FF623A5A6}" dt="2024-01-23T15:36:37.940" v="1156" actId="20577"/>
        <pc:sldMkLst>
          <pc:docMk/>
          <pc:sldMk cId="2591420026" sldId="288"/>
        </pc:sldMkLst>
        <pc:spChg chg="mod">
          <ac:chgData name="Alejandra Calva" userId="aac96caa-3c02-44d3-be96-2071de5e1932" providerId="ADAL" clId="{58B34150-A100-43A2-A21A-199FF623A5A6}" dt="2024-01-23T15:36:37.940" v="1156" actId="20577"/>
          <ac:spMkLst>
            <pc:docMk/>
            <pc:sldMk cId="2591420026" sldId="288"/>
            <ac:spMk id="3" creationId="{3457718A-6DA8-6444-A5E3-5E4F2A2F3CB3}"/>
          </ac:spMkLst>
        </pc:spChg>
      </pc:sldChg>
      <pc:sldChg chg="modSp mod">
        <pc:chgData name="Alejandra Calva" userId="aac96caa-3c02-44d3-be96-2071de5e1932" providerId="ADAL" clId="{58B34150-A100-43A2-A21A-199FF623A5A6}" dt="2024-01-22T21:25:17.231" v="172" actId="113"/>
        <pc:sldMkLst>
          <pc:docMk/>
          <pc:sldMk cId="826075462" sldId="289"/>
        </pc:sldMkLst>
        <pc:spChg chg="mod">
          <ac:chgData name="Alejandra Calva" userId="aac96caa-3c02-44d3-be96-2071de5e1932" providerId="ADAL" clId="{58B34150-A100-43A2-A21A-199FF623A5A6}" dt="2024-01-22T21:25:17.231" v="172" actId="113"/>
          <ac:spMkLst>
            <pc:docMk/>
            <pc:sldMk cId="826075462" sldId="289"/>
            <ac:spMk id="3" creationId="{BC05F459-D04E-A0B2-92B2-CA57FDBF5C9C}"/>
          </ac:spMkLst>
        </pc:spChg>
      </pc:sldChg>
      <pc:sldChg chg="modSp mod">
        <pc:chgData name="Alejandra Calva" userId="aac96caa-3c02-44d3-be96-2071de5e1932" providerId="ADAL" clId="{58B34150-A100-43A2-A21A-199FF623A5A6}" dt="2024-01-22T21:40:39.247" v="516"/>
        <pc:sldMkLst>
          <pc:docMk/>
          <pc:sldMk cId="719891130" sldId="291"/>
        </pc:sldMkLst>
        <pc:spChg chg="mod">
          <ac:chgData name="Alejandra Calva" userId="aac96caa-3c02-44d3-be96-2071de5e1932" providerId="ADAL" clId="{58B34150-A100-43A2-A21A-199FF623A5A6}" dt="2024-01-22T21:40:39.247" v="516"/>
          <ac:spMkLst>
            <pc:docMk/>
            <pc:sldMk cId="719891130" sldId="291"/>
            <ac:spMk id="3" creationId="{D5D5D95D-7BF4-BC45-1F85-D3ABC46E4804}"/>
          </ac:spMkLst>
        </pc:spChg>
      </pc:sldChg>
      <pc:sldChg chg="modSp mod">
        <pc:chgData name="Alejandra Calva" userId="aac96caa-3c02-44d3-be96-2071de5e1932" providerId="ADAL" clId="{58B34150-A100-43A2-A21A-199FF623A5A6}" dt="2024-01-22T21:41:42.200" v="552" actId="14100"/>
        <pc:sldMkLst>
          <pc:docMk/>
          <pc:sldMk cId="941949449" sldId="292"/>
        </pc:sldMkLst>
        <pc:spChg chg="mod">
          <ac:chgData name="Alejandra Calva" userId="aac96caa-3c02-44d3-be96-2071de5e1932" providerId="ADAL" clId="{58B34150-A100-43A2-A21A-199FF623A5A6}" dt="2024-01-22T21:40:44.900" v="528" actId="6549"/>
          <ac:spMkLst>
            <pc:docMk/>
            <pc:sldMk cId="941949449" sldId="292"/>
            <ac:spMk id="2" creationId="{0221F07B-D825-D3C6-D29C-2F063FDD7157}"/>
          </ac:spMkLst>
        </pc:spChg>
        <pc:spChg chg="mod">
          <ac:chgData name="Alejandra Calva" userId="aac96caa-3c02-44d3-be96-2071de5e1932" providerId="ADAL" clId="{58B34150-A100-43A2-A21A-199FF623A5A6}" dt="2024-01-22T21:41:42.200" v="552" actId="14100"/>
          <ac:spMkLst>
            <pc:docMk/>
            <pc:sldMk cId="941949449" sldId="292"/>
            <ac:spMk id="3" creationId="{EDA3C3E6-B8E5-A1CA-DCA6-E3BACABDDA40}"/>
          </ac:spMkLst>
        </pc:spChg>
      </pc:sldChg>
      <pc:sldChg chg="modSp mod">
        <pc:chgData name="Alejandra Calva" userId="aac96caa-3c02-44d3-be96-2071de5e1932" providerId="ADAL" clId="{58B34150-A100-43A2-A21A-199FF623A5A6}" dt="2024-01-22T21:42:00.828" v="554" actId="255"/>
        <pc:sldMkLst>
          <pc:docMk/>
          <pc:sldMk cId="1913865934" sldId="294"/>
        </pc:sldMkLst>
        <pc:spChg chg="mod">
          <ac:chgData name="Alejandra Calva" userId="aac96caa-3c02-44d3-be96-2071de5e1932" providerId="ADAL" clId="{58B34150-A100-43A2-A21A-199FF623A5A6}" dt="2024-01-22T21:42:00.828" v="554" actId="255"/>
          <ac:spMkLst>
            <pc:docMk/>
            <pc:sldMk cId="1913865934" sldId="294"/>
            <ac:spMk id="5" creationId="{44EAD348-5D73-C258-81C2-9EF05A265DD4}"/>
          </ac:spMkLst>
        </pc:spChg>
      </pc:sldChg>
      <pc:sldChg chg="modSp mod">
        <pc:chgData name="Alejandra Calva" userId="aac96caa-3c02-44d3-be96-2071de5e1932" providerId="ADAL" clId="{58B34150-A100-43A2-A21A-199FF623A5A6}" dt="2024-01-22T21:42:47.961" v="571" actId="14100"/>
        <pc:sldMkLst>
          <pc:docMk/>
          <pc:sldMk cId="2994711371" sldId="295"/>
        </pc:sldMkLst>
        <pc:spChg chg="mod">
          <ac:chgData name="Alejandra Calva" userId="aac96caa-3c02-44d3-be96-2071de5e1932" providerId="ADAL" clId="{58B34150-A100-43A2-A21A-199FF623A5A6}" dt="2024-01-22T21:42:47.961" v="571" actId="14100"/>
          <ac:spMkLst>
            <pc:docMk/>
            <pc:sldMk cId="2994711371" sldId="295"/>
            <ac:spMk id="3" creationId="{BE037DBC-E6B8-59D4-640D-AF0D492A73E2}"/>
          </ac:spMkLst>
        </pc:spChg>
      </pc:sldChg>
      <pc:sldChg chg="setBg">
        <pc:chgData name="Alejandra Calva" userId="aac96caa-3c02-44d3-be96-2071de5e1932" providerId="ADAL" clId="{58B34150-A100-43A2-A21A-199FF623A5A6}" dt="2024-01-22T20:31:19.677" v="146"/>
        <pc:sldMkLst>
          <pc:docMk/>
          <pc:sldMk cId="4243888230" sldId="297"/>
        </pc:sldMkLst>
      </pc:sldChg>
      <pc:sldChg chg="modSp mod">
        <pc:chgData name="Alejandra Calva" userId="aac96caa-3c02-44d3-be96-2071de5e1932" providerId="ADAL" clId="{58B34150-A100-43A2-A21A-199FF623A5A6}" dt="2024-01-22T21:38:27.567" v="427" actId="14100"/>
        <pc:sldMkLst>
          <pc:docMk/>
          <pc:sldMk cId="1585209987" sldId="298"/>
        </pc:sldMkLst>
        <pc:spChg chg="mod">
          <ac:chgData name="Alejandra Calva" userId="aac96caa-3c02-44d3-be96-2071de5e1932" providerId="ADAL" clId="{58B34150-A100-43A2-A21A-199FF623A5A6}" dt="2024-01-22T21:38:27.567" v="427" actId="14100"/>
          <ac:spMkLst>
            <pc:docMk/>
            <pc:sldMk cId="1585209987" sldId="298"/>
            <ac:spMk id="3" creationId="{8F5AAA3C-C07D-E7A2-29A9-12A34C700962}"/>
          </ac:spMkLst>
        </pc:spChg>
      </pc:sldChg>
      <pc:sldChg chg="modSp mod">
        <pc:chgData name="Alejandra Calva" userId="aac96caa-3c02-44d3-be96-2071de5e1932" providerId="ADAL" clId="{58B34150-A100-43A2-A21A-199FF623A5A6}" dt="2024-01-22T21:39:05.362" v="443" actId="255"/>
        <pc:sldMkLst>
          <pc:docMk/>
          <pc:sldMk cId="1667980059" sldId="299"/>
        </pc:sldMkLst>
        <pc:spChg chg="mod">
          <ac:chgData name="Alejandra Calva" userId="aac96caa-3c02-44d3-be96-2071de5e1932" providerId="ADAL" clId="{58B34150-A100-43A2-A21A-199FF623A5A6}" dt="2024-01-22T21:38:56.828" v="442" actId="1035"/>
          <ac:spMkLst>
            <pc:docMk/>
            <pc:sldMk cId="1667980059" sldId="299"/>
            <ac:spMk id="268" creationId="{0E97A3A7-66E9-E903-C139-0D6EEB2A9FCE}"/>
          </ac:spMkLst>
        </pc:spChg>
        <pc:graphicFrameChg chg="mod modGraphic">
          <ac:chgData name="Alejandra Calva" userId="aac96caa-3c02-44d3-be96-2071de5e1932" providerId="ADAL" clId="{58B34150-A100-43A2-A21A-199FF623A5A6}" dt="2024-01-22T21:39:05.362" v="443" actId="255"/>
          <ac:graphicFrameMkLst>
            <pc:docMk/>
            <pc:sldMk cId="1667980059" sldId="299"/>
            <ac:graphicFrameMk id="17" creationId="{AF668BA6-8E2B-2F7A-247B-5B1A880E8660}"/>
          </ac:graphicFrameMkLst>
        </pc:graphicFrameChg>
      </pc:sldChg>
      <pc:sldChg chg="modSp mod">
        <pc:chgData name="Alejandra Calva" userId="aac96caa-3c02-44d3-be96-2071de5e1932" providerId="ADAL" clId="{58B34150-A100-43A2-A21A-199FF623A5A6}" dt="2024-01-22T21:40:06.257" v="504" actId="20577"/>
        <pc:sldMkLst>
          <pc:docMk/>
          <pc:sldMk cId="2786729343" sldId="300"/>
        </pc:sldMkLst>
        <pc:graphicFrameChg chg="mod modGraphic">
          <ac:chgData name="Alejandra Calva" userId="aac96caa-3c02-44d3-be96-2071de5e1932" providerId="ADAL" clId="{58B34150-A100-43A2-A21A-199FF623A5A6}" dt="2024-01-22T21:40:06.257" v="504" actId="20577"/>
          <ac:graphicFrameMkLst>
            <pc:docMk/>
            <pc:sldMk cId="2786729343" sldId="300"/>
            <ac:graphicFrameMk id="5" creationId="{EE49FF05-A30D-971E-4069-91A1BD2D194E}"/>
          </ac:graphicFrameMkLst>
        </pc:graphicFrameChg>
      </pc:sldChg>
      <pc:sldChg chg="modSp mod">
        <pc:chgData name="Alejandra Calva" userId="aac96caa-3c02-44d3-be96-2071de5e1932" providerId="ADAL" clId="{58B34150-A100-43A2-A21A-199FF623A5A6}" dt="2024-01-22T21:39:33.228" v="474" actId="20577"/>
        <pc:sldMkLst>
          <pc:docMk/>
          <pc:sldMk cId="2232326213" sldId="301"/>
        </pc:sldMkLst>
        <pc:spChg chg="mod">
          <ac:chgData name="Alejandra Calva" userId="aac96caa-3c02-44d3-be96-2071de5e1932" providerId="ADAL" clId="{58B34150-A100-43A2-A21A-199FF623A5A6}" dt="2024-01-22T21:39:33.228" v="474" actId="20577"/>
          <ac:spMkLst>
            <pc:docMk/>
            <pc:sldMk cId="2232326213" sldId="301"/>
            <ac:spMk id="2" creationId="{813F4475-7785-61D5-0D31-E9EF448B86F2}"/>
          </ac:spMkLst>
        </pc:spChg>
        <pc:spChg chg="mod">
          <ac:chgData name="Alejandra Calva" userId="aac96caa-3c02-44d3-be96-2071de5e1932" providerId="ADAL" clId="{58B34150-A100-43A2-A21A-199FF623A5A6}" dt="2024-01-22T21:39:24.312" v="451" actId="255"/>
          <ac:spMkLst>
            <pc:docMk/>
            <pc:sldMk cId="2232326213" sldId="301"/>
            <ac:spMk id="3" creationId="{0C195FB1-0E1A-D8FF-E7D3-D7C3BA8DF7D4}"/>
          </ac:spMkLst>
        </pc:spChg>
      </pc:sldChg>
      <pc:sldChg chg="modSp mod">
        <pc:chgData name="Alejandra Calva" userId="aac96caa-3c02-44d3-be96-2071de5e1932" providerId="ADAL" clId="{58B34150-A100-43A2-A21A-199FF623A5A6}" dt="2024-01-23T15:43:45.977" v="1399" actId="20578"/>
        <pc:sldMkLst>
          <pc:docMk/>
          <pc:sldMk cId="3433214848" sldId="302"/>
        </pc:sldMkLst>
        <pc:spChg chg="mod">
          <ac:chgData name="Alejandra Calva" userId="aac96caa-3c02-44d3-be96-2071de5e1932" providerId="ADAL" clId="{58B34150-A100-43A2-A21A-199FF623A5A6}" dt="2024-01-23T15:43:45.977" v="1399" actId="20578"/>
          <ac:spMkLst>
            <pc:docMk/>
            <pc:sldMk cId="3433214848" sldId="302"/>
            <ac:spMk id="3" creationId="{59F5B34C-45E3-BFFC-2D7D-081C059A0396}"/>
          </ac:spMkLst>
        </pc:spChg>
      </pc:sldChg>
      <pc:sldChg chg="delSp mod">
        <pc:chgData name="Alejandra Calva" userId="aac96caa-3c02-44d3-be96-2071de5e1932" providerId="ADAL" clId="{58B34150-A100-43A2-A21A-199FF623A5A6}" dt="2024-01-22T20:30:20.762" v="141" actId="478"/>
        <pc:sldMkLst>
          <pc:docMk/>
          <pc:sldMk cId="3552572033" sldId="303"/>
        </pc:sldMkLst>
        <pc:spChg chg="del">
          <ac:chgData name="Alejandra Calva" userId="aac96caa-3c02-44d3-be96-2071de5e1932" providerId="ADAL" clId="{58B34150-A100-43A2-A21A-199FF623A5A6}" dt="2024-01-22T20:30:20.762" v="141" actId="478"/>
          <ac:spMkLst>
            <pc:docMk/>
            <pc:sldMk cId="3552572033" sldId="303"/>
            <ac:spMk id="3" creationId="{44DF9130-FBB1-EA42-1C67-C63DA55C5DEB}"/>
          </ac:spMkLst>
        </pc:spChg>
      </pc:sldChg>
      <pc:sldChg chg="delSp mod">
        <pc:chgData name="Alejandra Calva" userId="aac96caa-3c02-44d3-be96-2071de5e1932" providerId="ADAL" clId="{58B34150-A100-43A2-A21A-199FF623A5A6}" dt="2024-01-22T21:29:52.055" v="244" actId="478"/>
        <pc:sldMkLst>
          <pc:docMk/>
          <pc:sldMk cId="834619244" sldId="304"/>
        </pc:sldMkLst>
        <pc:spChg chg="del">
          <ac:chgData name="Alejandra Calva" userId="aac96caa-3c02-44d3-be96-2071de5e1932" providerId="ADAL" clId="{58B34150-A100-43A2-A21A-199FF623A5A6}" dt="2024-01-22T21:29:52.055" v="244" actId="478"/>
          <ac:spMkLst>
            <pc:docMk/>
            <pc:sldMk cId="834619244" sldId="304"/>
            <ac:spMk id="3" creationId="{CAC69DD6-600D-4256-C317-D2A21C759C15}"/>
          </ac:spMkLst>
        </pc:spChg>
      </pc:sldChg>
      <pc:sldChg chg="delSp mod">
        <pc:chgData name="Alejandra Calva" userId="aac96caa-3c02-44d3-be96-2071de5e1932" providerId="ADAL" clId="{58B34150-A100-43A2-A21A-199FF623A5A6}" dt="2024-01-23T15:45:49.533" v="1405" actId="478"/>
        <pc:sldMkLst>
          <pc:docMk/>
          <pc:sldMk cId="746898672" sldId="305"/>
        </pc:sldMkLst>
        <pc:spChg chg="del">
          <ac:chgData name="Alejandra Calva" userId="aac96caa-3c02-44d3-be96-2071de5e1932" providerId="ADAL" clId="{58B34150-A100-43A2-A21A-199FF623A5A6}" dt="2024-01-23T15:45:49.533" v="1405" actId="478"/>
          <ac:spMkLst>
            <pc:docMk/>
            <pc:sldMk cId="746898672" sldId="305"/>
            <ac:spMk id="3" creationId="{092E5EEF-759A-30FD-BD70-166A7A33D03C}"/>
          </ac:spMkLst>
        </pc:spChg>
      </pc:sldChg>
      <pc:sldChg chg="addSp delSp modSp mod delDesignElem chgLayout">
        <pc:chgData name="Alejandra Calva" userId="aac96caa-3c02-44d3-be96-2071de5e1932" providerId="ADAL" clId="{58B34150-A100-43A2-A21A-199FF623A5A6}" dt="2024-01-22T21:54:51.197" v="738" actId="478"/>
        <pc:sldMkLst>
          <pc:docMk/>
          <pc:sldMk cId="1786753455" sldId="313"/>
        </pc:sldMkLst>
        <pc:spChg chg="mod ord">
          <ac:chgData name="Alejandra Calva" userId="aac96caa-3c02-44d3-be96-2071de5e1932" providerId="ADAL" clId="{58B34150-A100-43A2-A21A-199FF623A5A6}" dt="2024-01-22T21:54:49.478" v="736" actId="1076"/>
          <ac:spMkLst>
            <pc:docMk/>
            <pc:sldMk cId="1786753455" sldId="313"/>
            <ac:spMk id="2" creationId="{46E2DB07-E4C6-ED32-79E9-D903D39269A4}"/>
          </ac:spMkLst>
        </pc:spChg>
        <pc:spChg chg="add del mod ord">
          <ac:chgData name="Alejandra Calva" userId="aac96caa-3c02-44d3-be96-2071de5e1932" providerId="ADAL" clId="{58B34150-A100-43A2-A21A-199FF623A5A6}" dt="2024-01-22T21:43:46.763" v="594" actId="700"/>
          <ac:spMkLst>
            <pc:docMk/>
            <pc:sldMk cId="1786753455" sldId="313"/>
            <ac:spMk id="3" creationId="{FCB768AD-47F9-44CD-A815-4541532441F5}"/>
          </ac:spMkLst>
        </pc:spChg>
        <pc:spChg chg="add del mod ord">
          <ac:chgData name="Alejandra Calva" userId="aac96caa-3c02-44d3-be96-2071de5e1932" providerId="ADAL" clId="{58B34150-A100-43A2-A21A-199FF623A5A6}" dt="2024-01-22T21:54:51.197" v="738" actId="478"/>
          <ac:spMkLst>
            <pc:docMk/>
            <pc:sldMk cId="1786753455" sldId="313"/>
            <ac:spMk id="9" creationId="{8E3F1828-AD38-408A-B97D-1B6BB1783101}"/>
          </ac:spMkLst>
        </pc:spChg>
        <pc:spChg chg="del">
          <ac:chgData name="Alejandra Calva" userId="aac96caa-3c02-44d3-be96-2071de5e1932" providerId="ADAL" clId="{58B34150-A100-43A2-A21A-199FF623A5A6}" dt="2024-01-22T21:43:35.323" v="592" actId="478"/>
          <ac:spMkLst>
            <pc:docMk/>
            <pc:sldMk cId="1786753455" sldId="313"/>
            <ac:spMk id="18" creationId="{8E45465D-7C66-CACD-F7D3-2B6CEEAF5E2B}"/>
          </ac:spMkLst>
        </pc:spChg>
        <pc:spChg chg="add del">
          <ac:chgData name="Alejandra Calva" userId="aac96caa-3c02-44d3-be96-2071de5e1932" providerId="ADAL" clId="{58B34150-A100-43A2-A21A-199FF623A5A6}" dt="2024-01-22T21:43:46.763" v="594" actId="700"/>
          <ac:spMkLst>
            <pc:docMk/>
            <pc:sldMk cId="1786753455" sldId="313"/>
            <ac:spMk id="35" creationId="{F13C74B1-5B17-4795-BED0-7140497B445A}"/>
          </ac:spMkLst>
        </pc:spChg>
        <pc:spChg chg="add del">
          <ac:chgData name="Alejandra Calva" userId="aac96caa-3c02-44d3-be96-2071de5e1932" providerId="ADAL" clId="{58B34150-A100-43A2-A21A-199FF623A5A6}" dt="2024-01-22T21:43:46.763" v="594" actId="700"/>
          <ac:spMkLst>
            <pc:docMk/>
            <pc:sldMk cId="1786753455" sldId="313"/>
            <ac:spMk id="36" creationId="{D4974D33-8DC5-464E-8C6D-BE58F0669C17}"/>
          </ac:spMkLst>
        </pc:spChg>
        <pc:picChg chg="del mod">
          <ac:chgData name="Alejandra Calva" userId="aac96caa-3c02-44d3-be96-2071de5e1932" providerId="ADAL" clId="{58B34150-A100-43A2-A21A-199FF623A5A6}" dt="2024-01-22T21:45:29.472" v="610" actId="478"/>
          <ac:picMkLst>
            <pc:docMk/>
            <pc:sldMk cId="1786753455" sldId="313"/>
            <ac:picMk id="5" creationId="{7275BDC1-7AB1-A732-68BB-CDF31EA05597}"/>
          </ac:picMkLst>
        </pc:picChg>
        <pc:picChg chg="add mod">
          <ac:chgData name="Alejandra Calva" userId="aac96caa-3c02-44d3-be96-2071de5e1932" providerId="ADAL" clId="{58B34150-A100-43A2-A21A-199FF623A5A6}" dt="2024-01-22T21:45:42.700" v="617" actId="14100"/>
          <ac:picMkLst>
            <pc:docMk/>
            <pc:sldMk cId="1786753455" sldId="313"/>
            <ac:picMk id="8" creationId="{3B510995-AAF6-4650-9165-8D57D2E0FE33}"/>
          </ac:picMkLst>
        </pc:picChg>
      </pc:sldChg>
      <pc:sldChg chg="addSp delSp modSp mod">
        <pc:chgData name="Alejandra Calva" userId="aac96caa-3c02-44d3-be96-2071de5e1932" providerId="ADAL" clId="{58B34150-A100-43A2-A21A-199FF623A5A6}" dt="2024-01-22T21:57:00.295" v="814" actId="1076"/>
        <pc:sldMkLst>
          <pc:docMk/>
          <pc:sldMk cId="2103619661" sldId="314"/>
        </pc:sldMkLst>
        <pc:spChg chg="mod">
          <ac:chgData name="Alejandra Calva" userId="aac96caa-3c02-44d3-be96-2071de5e1932" providerId="ADAL" clId="{58B34150-A100-43A2-A21A-199FF623A5A6}" dt="2024-01-22T21:57:00.295" v="814" actId="1076"/>
          <ac:spMkLst>
            <pc:docMk/>
            <pc:sldMk cId="2103619661" sldId="314"/>
            <ac:spMk id="2" creationId="{716BAFCB-789C-E8FB-1820-BCDD559FACF8}"/>
          </ac:spMkLst>
        </pc:spChg>
        <pc:spChg chg="del">
          <ac:chgData name="Alejandra Calva" userId="aac96caa-3c02-44d3-be96-2071de5e1932" providerId="ADAL" clId="{58B34150-A100-43A2-A21A-199FF623A5A6}" dt="2024-01-22T21:45:58.680" v="618" actId="478"/>
          <ac:spMkLst>
            <pc:docMk/>
            <pc:sldMk cId="2103619661" sldId="314"/>
            <ac:spMk id="8" creationId="{335D7F90-0CB2-89A2-DB5E-E259ED8A351F}"/>
          </ac:spMkLst>
        </pc:spChg>
        <pc:spChg chg="add mod ord">
          <ac:chgData name="Alejandra Calva" userId="aac96caa-3c02-44d3-be96-2071de5e1932" providerId="ADAL" clId="{58B34150-A100-43A2-A21A-199FF623A5A6}" dt="2024-01-22T21:56:39.595" v="796" actId="170"/>
          <ac:spMkLst>
            <pc:docMk/>
            <pc:sldMk cId="2103619661" sldId="314"/>
            <ac:spMk id="9" creationId="{9FBE3724-BCC1-4DFF-845B-5613036F7259}"/>
          </ac:spMkLst>
        </pc:spChg>
        <pc:picChg chg="add del">
          <ac:chgData name="Alejandra Calva" userId="aac96caa-3c02-44d3-be96-2071de5e1932" providerId="ADAL" clId="{58B34150-A100-43A2-A21A-199FF623A5A6}" dt="2024-01-22T21:46:07.699" v="621" actId="478"/>
          <ac:picMkLst>
            <pc:docMk/>
            <pc:sldMk cId="2103619661" sldId="314"/>
            <ac:picMk id="4" creationId="{F097E50D-68AF-AE5F-3C6F-6F31D52266F9}"/>
          </ac:picMkLst>
        </pc:picChg>
        <pc:picChg chg="add mod">
          <ac:chgData name="Alejandra Calva" userId="aac96caa-3c02-44d3-be96-2071de5e1932" providerId="ADAL" clId="{58B34150-A100-43A2-A21A-199FF623A5A6}" dt="2024-01-22T21:46:59.071" v="627" actId="1076"/>
          <ac:picMkLst>
            <pc:docMk/>
            <pc:sldMk cId="2103619661" sldId="314"/>
            <ac:picMk id="5" creationId="{4BB09F16-DC12-419F-BEB6-A2C3053169A1}"/>
          </ac:picMkLst>
        </pc:picChg>
      </pc:sldChg>
      <pc:sldChg chg="addSp delSp modSp mod">
        <pc:chgData name="Alejandra Calva" userId="aac96caa-3c02-44d3-be96-2071de5e1932" providerId="ADAL" clId="{58B34150-A100-43A2-A21A-199FF623A5A6}" dt="2024-01-22T21:55:03.911" v="739" actId="108"/>
        <pc:sldMkLst>
          <pc:docMk/>
          <pc:sldMk cId="3912027506" sldId="315"/>
        </pc:sldMkLst>
        <pc:spChg chg="mod">
          <ac:chgData name="Alejandra Calva" userId="aac96caa-3c02-44d3-be96-2071de5e1932" providerId="ADAL" clId="{58B34150-A100-43A2-A21A-199FF623A5A6}" dt="2024-01-22T21:55:03.911" v="739" actId="108"/>
          <ac:spMkLst>
            <pc:docMk/>
            <pc:sldMk cId="3912027506" sldId="315"/>
            <ac:spMk id="2" creationId="{2AA568C5-FAFA-FDDE-AA56-210AE7452656}"/>
          </ac:spMkLst>
        </pc:spChg>
        <pc:spChg chg="del">
          <ac:chgData name="Alejandra Calva" userId="aac96caa-3c02-44d3-be96-2071de5e1932" providerId="ADAL" clId="{58B34150-A100-43A2-A21A-199FF623A5A6}" dt="2024-01-22T21:44:22.717" v="600" actId="478"/>
          <ac:spMkLst>
            <pc:docMk/>
            <pc:sldMk cId="3912027506" sldId="315"/>
            <ac:spMk id="8" creationId="{A29B76F1-D996-B558-280D-3C413E4D81BB}"/>
          </ac:spMkLst>
        </pc:spChg>
        <pc:picChg chg="del">
          <ac:chgData name="Alejandra Calva" userId="aac96caa-3c02-44d3-be96-2071de5e1932" providerId="ADAL" clId="{58B34150-A100-43A2-A21A-199FF623A5A6}" dt="2024-01-22T21:44:46" v="601" actId="478"/>
          <ac:picMkLst>
            <pc:docMk/>
            <pc:sldMk cId="3912027506" sldId="315"/>
            <ac:picMk id="4" creationId="{51ECF534-A905-A284-950A-F84873AFAEF6}"/>
          </ac:picMkLst>
        </pc:picChg>
        <pc:picChg chg="add mod">
          <ac:chgData name="Alejandra Calva" userId="aac96caa-3c02-44d3-be96-2071de5e1932" providerId="ADAL" clId="{58B34150-A100-43A2-A21A-199FF623A5A6}" dt="2024-01-22T21:45:12.621" v="609" actId="1076"/>
          <ac:picMkLst>
            <pc:docMk/>
            <pc:sldMk cId="3912027506" sldId="315"/>
            <ac:picMk id="7" creationId="{753FB438-AA8D-49A7-BB00-24FAB703FB6B}"/>
          </ac:picMkLst>
        </pc:picChg>
        <pc:picChg chg="add mod">
          <ac:chgData name="Alejandra Calva" userId="aac96caa-3c02-44d3-be96-2071de5e1932" providerId="ADAL" clId="{58B34150-A100-43A2-A21A-199FF623A5A6}" dt="2024-01-22T21:45:12.621" v="609" actId="1076"/>
          <ac:picMkLst>
            <pc:docMk/>
            <pc:sldMk cId="3912027506" sldId="315"/>
            <ac:picMk id="9" creationId="{FD9059B6-49CC-4730-B9E0-DE3FDDC123A2}"/>
          </ac:picMkLst>
        </pc:picChg>
      </pc:sldChg>
      <pc:sldChg chg="modSp mod">
        <pc:chgData name="Alejandra Calva" userId="aac96caa-3c02-44d3-be96-2071de5e1932" providerId="ADAL" clId="{58B34150-A100-43A2-A21A-199FF623A5A6}" dt="2024-01-22T21:44:18.989" v="599" actId="1076"/>
        <pc:sldMkLst>
          <pc:docMk/>
          <pc:sldMk cId="374082625" sldId="316"/>
        </pc:sldMkLst>
        <pc:picChg chg="mod">
          <ac:chgData name="Alejandra Calva" userId="aac96caa-3c02-44d3-be96-2071de5e1932" providerId="ADAL" clId="{58B34150-A100-43A2-A21A-199FF623A5A6}" dt="2024-01-22T21:44:18.989" v="599" actId="1076"/>
          <ac:picMkLst>
            <pc:docMk/>
            <pc:sldMk cId="374082625" sldId="316"/>
            <ac:picMk id="3" creationId="{C941633E-807B-49AC-72EA-0012C43D77C6}"/>
          </ac:picMkLst>
        </pc:picChg>
      </pc:sldChg>
      <pc:sldChg chg="modSp add mod setBg modAnim">
        <pc:chgData name="Alejandra Calva" userId="aac96caa-3c02-44d3-be96-2071de5e1932" providerId="ADAL" clId="{58B34150-A100-43A2-A21A-199FF623A5A6}" dt="2024-01-23T15:12:11.157" v="820"/>
        <pc:sldMkLst>
          <pc:docMk/>
          <pc:sldMk cId="683467608" sldId="318"/>
        </pc:sldMkLst>
        <pc:spChg chg="mod">
          <ac:chgData name="Alejandra Calva" userId="aac96caa-3c02-44d3-be96-2071de5e1932" providerId="ADAL" clId="{58B34150-A100-43A2-A21A-199FF623A5A6}" dt="2024-01-22T21:35:53.295" v="389"/>
          <ac:spMkLst>
            <pc:docMk/>
            <pc:sldMk cId="683467608" sldId="318"/>
            <ac:spMk id="2" creationId="{72BDF6F2-E899-17A0-7F73-01D47693C8B8}"/>
          </ac:spMkLst>
        </pc:spChg>
      </pc:sldChg>
      <pc:sldChg chg="modSp add mod setBg">
        <pc:chgData name="Alejandra Calva" userId="aac96caa-3c02-44d3-be96-2071de5e1932" providerId="ADAL" clId="{58B34150-A100-43A2-A21A-199FF623A5A6}" dt="2024-01-22T21:43:05.075" v="587" actId="20577"/>
        <pc:sldMkLst>
          <pc:docMk/>
          <pc:sldMk cId="1483701585" sldId="319"/>
        </pc:sldMkLst>
        <pc:spChg chg="mod">
          <ac:chgData name="Alejandra Calva" userId="aac96caa-3c02-44d3-be96-2071de5e1932" providerId="ADAL" clId="{58B34150-A100-43A2-A21A-199FF623A5A6}" dt="2024-01-22T21:43:05.075" v="587" actId="20577"/>
          <ac:spMkLst>
            <pc:docMk/>
            <pc:sldMk cId="1483701585" sldId="319"/>
            <ac:spMk id="2" creationId="{72BDF6F2-E899-17A0-7F73-01D47693C8B8}"/>
          </ac:spMkLst>
        </pc:spChg>
      </pc:sldChg>
      <pc:sldChg chg="modSp mod">
        <pc:chgData name="Alejandra Calva" userId="aac96caa-3c02-44d3-be96-2071de5e1932" providerId="ADAL" clId="{58B34150-A100-43A2-A21A-199FF623A5A6}" dt="2024-01-23T15:45:36.977" v="1402" actId="1076"/>
        <pc:sldMkLst>
          <pc:docMk/>
          <pc:sldMk cId="3192479159" sldId="319"/>
        </pc:sldMkLst>
        <pc:picChg chg="mod modCrop">
          <ac:chgData name="Alejandra Calva" userId="aac96caa-3c02-44d3-be96-2071de5e1932" providerId="ADAL" clId="{58B34150-A100-43A2-A21A-199FF623A5A6}" dt="2024-01-23T15:45:36.977" v="1402" actId="1076"/>
          <ac:picMkLst>
            <pc:docMk/>
            <pc:sldMk cId="3192479159" sldId="319"/>
            <ac:picMk id="5" creationId="{37EF8F61-0BE1-FBEB-81AF-5AA03A62E1DB}"/>
          </ac:picMkLst>
        </pc:picChg>
      </pc:sldChg>
      <pc:sldChg chg="addSp delSp add del setBg delDesignElem">
        <pc:chgData name="Alejandra Calva" userId="aac96caa-3c02-44d3-be96-2071de5e1932" providerId="ADAL" clId="{58B34150-A100-43A2-A21A-199FF623A5A6}" dt="2024-01-22T21:57:24.658" v="819"/>
        <pc:sldMkLst>
          <pc:docMk/>
          <pc:sldMk cId="870766923" sldId="320"/>
        </pc:sldMkLst>
        <pc:spChg chg="add del">
          <ac:chgData name="Alejandra Calva" userId="aac96caa-3c02-44d3-be96-2071de5e1932" providerId="ADAL" clId="{58B34150-A100-43A2-A21A-199FF623A5A6}" dt="2024-01-22T21:57:24.658" v="819"/>
          <ac:spMkLst>
            <pc:docMk/>
            <pc:sldMk cId="870766923" sldId="320"/>
            <ac:spMk id="11" creationId="{C4879EFC-8E62-4E00-973C-C45EE9EC676D}"/>
          </ac:spMkLst>
        </pc:spChg>
        <pc:spChg chg="add del">
          <ac:chgData name="Alejandra Calva" userId="aac96caa-3c02-44d3-be96-2071de5e1932" providerId="ADAL" clId="{58B34150-A100-43A2-A21A-199FF623A5A6}" dt="2024-01-22T21:57:24.658" v="819"/>
          <ac:spMkLst>
            <pc:docMk/>
            <pc:sldMk cId="870766923" sldId="320"/>
            <ac:spMk id="13" creationId="{D6A9C53F-5F90-40A5-8C85-5412D39C8C68}"/>
          </ac:spMkLst>
        </pc:spChg>
      </pc:sldChg>
      <pc:sldChg chg="modAnim">
        <pc:chgData name="Alejandra Calva" userId="aac96caa-3c02-44d3-be96-2071de5e1932" providerId="ADAL" clId="{58B34150-A100-43A2-A21A-199FF623A5A6}" dt="2024-01-23T15:13:25.802" v="828"/>
        <pc:sldMkLst>
          <pc:docMk/>
          <pc:sldMk cId="1483701585" sldId="320"/>
        </pc:sldMkLst>
      </pc:sldChg>
      <pc:sldChg chg="addSp delSp add del setBg delDesignElem">
        <pc:chgData name="Alejandra Calva" userId="aac96caa-3c02-44d3-be96-2071de5e1932" providerId="ADAL" clId="{58B34150-A100-43A2-A21A-199FF623A5A6}" dt="2024-01-22T21:49:37.004" v="653"/>
        <pc:sldMkLst>
          <pc:docMk/>
          <pc:sldMk cId="2925709872" sldId="320"/>
        </pc:sldMkLst>
        <pc:spChg chg="add del">
          <ac:chgData name="Alejandra Calva" userId="aac96caa-3c02-44d3-be96-2071de5e1932" providerId="ADAL" clId="{58B34150-A100-43A2-A21A-199FF623A5A6}" dt="2024-01-22T21:49:37.004" v="653"/>
          <ac:spMkLst>
            <pc:docMk/>
            <pc:sldMk cId="2925709872" sldId="320"/>
            <ac:spMk id="35" creationId="{F13C74B1-5B17-4795-BED0-7140497B445A}"/>
          </ac:spMkLst>
        </pc:spChg>
        <pc:spChg chg="add del">
          <ac:chgData name="Alejandra Calva" userId="aac96caa-3c02-44d3-be96-2071de5e1932" providerId="ADAL" clId="{58B34150-A100-43A2-A21A-199FF623A5A6}" dt="2024-01-22T21:49:37.004" v="653"/>
          <ac:spMkLst>
            <pc:docMk/>
            <pc:sldMk cId="2925709872" sldId="320"/>
            <ac:spMk id="36" creationId="{D4974D33-8DC5-464E-8C6D-BE58F0669C17}"/>
          </ac:spMkLst>
        </pc:spChg>
      </pc:sldChg>
      <pc:sldChg chg="addSp delSp add del setBg delDesignElem">
        <pc:chgData name="Alejandra Calva" userId="aac96caa-3c02-44d3-be96-2071de5e1932" providerId="ADAL" clId="{58B34150-A100-43A2-A21A-199FF623A5A6}" dt="2024-01-22T21:48:13.362" v="644"/>
        <pc:sldMkLst>
          <pc:docMk/>
          <pc:sldMk cId="2967275849" sldId="320"/>
        </pc:sldMkLst>
        <pc:spChg chg="add del">
          <ac:chgData name="Alejandra Calva" userId="aac96caa-3c02-44d3-be96-2071de5e1932" providerId="ADAL" clId="{58B34150-A100-43A2-A21A-199FF623A5A6}" dt="2024-01-22T21:48:13.362" v="644"/>
          <ac:spMkLst>
            <pc:docMk/>
            <pc:sldMk cId="2967275849" sldId="320"/>
            <ac:spMk id="35" creationId="{F13C74B1-5B17-4795-BED0-7140497B445A}"/>
          </ac:spMkLst>
        </pc:spChg>
        <pc:spChg chg="add del">
          <ac:chgData name="Alejandra Calva" userId="aac96caa-3c02-44d3-be96-2071de5e1932" providerId="ADAL" clId="{58B34150-A100-43A2-A21A-199FF623A5A6}" dt="2024-01-22T21:48:13.362" v="644"/>
          <ac:spMkLst>
            <pc:docMk/>
            <pc:sldMk cId="2967275849" sldId="320"/>
            <ac:spMk id="36" creationId="{D4974D33-8DC5-464E-8C6D-BE58F0669C17}"/>
          </ac:spMkLst>
        </pc:spChg>
      </pc:sldChg>
      <pc:sldChg chg="new del">
        <pc:chgData name="Alejandra Calva" userId="aac96caa-3c02-44d3-be96-2071de5e1932" providerId="ADAL" clId="{58B34150-A100-43A2-A21A-199FF623A5A6}" dt="2024-01-22T21:57:17.703" v="816" actId="680"/>
        <pc:sldMkLst>
          <pc:docMk/>
          <pc:sldMk cId="3340516662" sldId="320"/>
        </pc:sldMkLst>
      </pc:sldChg>
      <pc:sldChg chg="addSp delSp add del setBg delDesignElem">
        <pc:chgData name="Alejandra Calva" userId="aac96caa-3c02-44d3-be96-2071de5e1932" providerId="ADAL" clId="{58B34150-A100-43A2-A21A-199FF623A5A6}" dt="2024-01-22T21:47:19.137" v="630"/>
        <pc:sldMkLst>
          <pc:docMk/>
          <pc:sldMk cId="3793830446" sldId="320"/>
        </pc:sldMkLst>
        <pc:spChg chg="add del">
          <ac:chgData name="Alejandra Calva" userId="aac96caa-3c02-44d3-be96-2071de5e1932" providerId="ADAL" clId="{58B34150-A100-43A2-A21A-199FF623A5A6}" dt="2024-01-22T21:47:19.137" v="630"/>
          <ac:spMkLst>
            <pc:docMk/>
            <pc:sldMk cId="3793830446" sldId="320"/>
            <ac:spMk id="12" creationId="{907EF6B7-1338-4443-8C46-6A318D952DFD}"/>
          </ac:spMkLst>
        </pc:spChg>
        <pc:spChg chg="add del">
          <ac:chgData name="Alejandra Calva" userId="aac96caa-3c02-44d3-be96-2071de5e1932" providerId="ADAL" clId="{58B34150-A100-43A2-A21A-199FF623A5A6}" dt="2024-01-22T21:47:19.137" v="630"/>
          <ac:spMkLst>
            <pc:docMk/>
            <pc:sldMk cId="3793830446" sldId="320"/>
            <ac:spMk id="14" creationId="{DAAE4CDD-124C-4DCF-9584-B6033B545DD5}"/>
          </ac:spMkLst>
        </pc:spChg>
        <pc:spChg chg="add del">
          <ac:chgData name="Alejandra Calva" userId="aac96caa-3c02-44d3-be96-2071de5e1932" providerId="ADAL" clId="{58B34150-A100-43A2-A21A-199FF623A5A6}" dt="2024-01-22T21:47:19.137" v="630"/>
          <ac:spMkLst>
            <pc:docMk/>
            <pc:sldMk cId="3793830446" sldId="320"/>
            <ac:spMk id="16" creationId="{081E4A58-353D-44AE-B2FC-2A74E2E400F7}"/>
          </ac:spMkLst>
        </pc:spChg>
      </pc:sldChg>
      <pc:sldChg chg="addSp delSp add del setBg delDesignElem">
        <pc:chgData name="Alejandra Calva" userId="aac96caa-3c02-44d3-be96-2071de5e1932" providerId="ADAL" clId="{58B34150-A100-43A2-A21A-199FF623A5A6}" dt="2024-01-22T21:48:16.094" v="646"/>
        <pc:sldMkLst>
          <pc:docMk/>
          <pc:sldMk cId="3937953327" sldId="320"/>
        </pc:sldMkLst>
        <pc:spChg chg="add del">
          <ac:chgData name="Alejandra Calva" userId="aac96caa-3c02-44d3-be96-2071de5e1932" providerId="ADAL" clId="{58B34150-A100-43A2-A21A-199FF623A5A6}" dt="2024-01-22T21:48:16.094" v="646"/>
          <ac:spMkLst>
            <pc:docMk/>
            <pc:sldMk cId="3937953327" sldId="320"/>
            <ac:spMk id="35" creationId="{F13C74B1-5B17-4795-BED0-7140497B445A}"/>
          </ac:spMkLst>
        </pc:spChg>
        <pc:spChg chg="add del">
          <ac:chgData name="Alejandra Calva" userId="aac96caa-3c02-44d3-be96-2071de5e1932" providerId="ADAL" clId="{58B34150-A100-43A2-A21A-199FF623A5A6}" dt="2024-01-22T21:48:16.094" v="646"/>
          <ac:spMkLst>
            <pc:docMk/>
            <pc:sldMk cId="3937953327" sldId="320"/>
            <ac:spMk id="36" creationId="{D4974D33-8DC5-464E-8C6D-BE58F0669C17}"/>
          </ac:spMkLst>
        </pc:spChg>
      </pc:sldChg>
      <pc:sldChg chg="modSp mod">
        <pc:chgData name="Alejandra Calva" userId="aac96caa-3c02-44d3-be96-2071de5e1932" providerId="ADAL" clId="{58B34150-A100-43A2-A21A-199FF623A5A6}" dt="2024-01-23T15:45:42.145" v="1404" actId="1076"/>
        <pc:sldMkLst>
          <pc:docMk/>
          <pc:sldMk cId="2695892981" sldId="321"/>
        </pc:sldMkLst>
        <pc:picChg chg="mod">
          <ac:chgData name="Alejandra Calva" userId="aac96caa-3c02-44d3-be96-2071de5e1932" providerId="ADAL" clId="{58B34150-A100-43A2-A21A-199FF623A5A6}" dt="2024-01-23T15:45:42.145" v="1404" actId="1076"/>
          <ac:picMkLst>
            <pc:docMk/>
            <pc:sldMk cId="2695892981" sldId="321"/>
            <ac:picMk id="4" creationId="{00FE2246-7FEE-F985-01DA-C1A29AF30BFC}"/>
          </ac:picMkLst>
        </pc:picChg>
      </pc:sldChg>
    </pc:docChg>
  </pc:docChgLst>
  <pc:docChgLst>
    <pc:chgData name="Cameron McGlothen" userId="S::cameron.mcglothen@accgov.com::a6fe8298-2e28-4ba8-9fc5-5d90d3e7b1de" providerId="AD" clId="Web-{2F91E079-B2B9-D377-57FD-2716359DA0D2}"/>
    <pc:docChg chg="modSld sldOrd">
      <pc:chgData name="Cameron McGlothen" userId="S::cameron.mcglothen@accgov.com::a6fe8298-2e28-4ba8-9fc5-5d90d3e7b1de" providerId="AD" clId="Web-{2F91E079-B2B9-D377-57FD-2716359DA0D2}" dt="2024-01-22T14:50:17.954" v="21"/>
      <pc:docMkLst>
        <pc:docMk/>
      </pc:docMkLst>
      <pc:sldChg chg="addSp delSp modSp mod ord setBg setClrOvrMap">
        <pc:chgData name="Cameron McGlothen" userId="S::cameron.mcglothen@accgov.com::a6fe8298-2e28-4ba8-9fc5-5d90d3e7b1de" providerId="AD" clId="Web-{2F91E079-B2B9-D377-57FD-2716359DA0D2}" dt="2024-01-22T14:42:55.573" v="1"/>
        <pc:sldMkLst>
          <pc:docMk/>
          <pc:sldMk cId="220357910" sldId="261"/>
        </pc:sldMkLst>
        <pc:spChg chg="mod">
          <ac:chgData name="Cameron McGlothen" userId="S::cameron.mcglothen@accgov.com::a6fe8298-2e28-4ba8-9fc5-5d90d3e7b1de" providerId="AD" clId="Web-{2F91E079-B2B9-D377-57FD-2716359DA0D2}" dt="2024-01-22T14:42:55.573" v="1"/>
          <ac:spMkLst>
            <pc:docMk/>
            <pc:sldMk cId="220357910" sldId="261"/>
            <ac:spMk id="2" creationId="{00000000-0000-0000-0000-000000000000}"/>
          </ac:spMkLst>
        </pc:spChg>
        <pc:spChg chg="del">
          <ac:chgData name="Cameron McGlothen" userId="S::cameron.mcglothen@accgov.com::a6fe8298-2e28-4ba8-9fc5-5d90d3e7b1de" providerId="AD" clId="Web-{2F91E079-B2B9-D377-57FD-2716359DA0D2}" dt="2024-01-22T14:42:55.573" v="1"/>
          <ac:spMkLst>
            <pc:docMk/>
            <pc:sldMk cId="220357910" sldId="261"/>
            <ac:spMk id="18" creationId="{71B2258F-86CA-4D4D-8270-BC05FCDEBFB3}"/>
          </ac:spMkLst>
        </pc:spChg>
        <pc:spChg chg="add">
          <ac:chgData name="Cameron McGlothen" userId="S::cameron.mcglothen@accgov.com::a6fe8298-2e28-4ba8-9fc5-5d90d3e7b1de" providerId="AD" clId="Web-{2F91E079-B2B9-D377-57FD-2716359DA0D2}" dt="2024-01-22T14:42:55.573" v="1"/>
          <ac:spMkLst>
            <pc:docMk/>
            <pc:sldMk cId="220357910" sldId="261"/>
            <ac:spMk id="23" creationId="{0671A8AE-40A1-4631-A6B8-581AFF065482}"/>
          </ac:spMkLst>
        </pc:spChg>
        <pc:spChg chg="add">
          <ac:chgData name="Cameron McGlothen" userId="S::cameron.mcglothen@accgov.com::a6fe8298-2e28-4ba8-9fc5-5d90d3e7b1de" providerId="AD" clId="Web-{2F91E079-B2B9-D377-57FD-2716359DA0D2}" dt="2024-01-22T14:42:55.573" v="1"/>
          <ac:spMkLst>
            <pc:docMk/>
            <pc:sldMk cId="220357910" sldId="261"/>
            <ac:spMk id="25" creationId="{AB58EF07-17C2-48CF-ABB0-EEF1F17CB8F0}"/>
          </ac:spMkLst>
        </pc:spChg>
        <pc:spChg chg="add">
          <ac:chgData name="Cameron McGlothen" userId="S::cameron.mcglothen@accgov.com::a6fe8298-2e28-4ba8-9fc5-5d90d3e7b1de" providerId="AD" clId="Web-{2F91E079-B2B9-D377-57FD-2716359DA0D2}" dt="2024-01-22T14:42:55.573" v="1"/>
          <ac:spMkLst>
            <pc:docMk/>
            <pc:sldMk cId="220357910" sldId="261"/>
            <ac:spMk id="27" creationId="{AF2F604E-43BE-4DC3-B983-E071523364F8}"/>
          </ac:spMkLst>
        </pc:spChg>
        <pc:spChg chg="add">
          <ac:chgData name="Cameron McGlothen" userId="S::cameron.mcglothen@accgov.com::a6fe8298-2e28-4ba8-9fc5-5d90d3e7b1de" providerId="AD" clId="Web-{2F91E079-B2B9-D377-57FD-2716359DA0D2}" dt="2024-01-22T14:42:55.573" v="1"/>
          <ac:spMkLst>
            <pc:docMk/>
            <pc:sldMk cId="220357910" sldId="261"/>
            <ac:spMk id="29" creationId="{08C9B587-E65E-4B52-B37C-ABEBB6E87928}"/>
          </ac:spMkLst>
        </pc:spChg>
        <pc:picChg chg="mod">
          <ac:chgData name="Cameron McGlothen" userId="S::cameron.mcglothen@accgov.com::a6fe8298-2e28-4ba8-9fc5-5d90d3e7b1de" providerId="AD" clId="Web-{2F91E079-B2B9-D377-57FD-2716359DA0D2}" dt="2024-01-22T14:42:55.573" v="1"/>
          <ac:picMkLst>
            <pc:docMk/>
            <pc:sldMk cId="220357910" sldId="261"/>
            <ac:picMk id="5" creationId="{988F9085-0622-12BE-A695-E464D4DA8E1C}"/>
          </ac:picMkLst>
        </pc:picChg>
      </pc:sldChg>
      <pc:sldChg chg="addSp delSp modSp mod setBg addAnim setClrOvrMap">
        <pc:chgData name="Cameron McGlothen" userId="S::cameron.mcglothen@accgov.com::a6fe8298-2e28-4ba8-9fc5-5d90d3e7b1de" providerId="AD" clId="Web-{2F91E079-B2B9-D377-57FD-2716359DA0D2}" dt="2024-01-22T14:50:17.954" v="21"/>
        <pc:sldMkLst>
          <pc:docMk/>
          <pc:sldMk cId="2448452156" sldId="263"/>
        </pc:sldMkLst>
        <pc:spChg chg="mod">
          <ac:chgData name="Cameron McGlothen" userId="S::cameron.mcglothen@accgov.com::a6fe8298-2e28-4ba8-9fc5-5d90d3e7b1de" providerId="AD" clId="Web-{2F91E079-B2B9-D377-57FD-2716359DA0D2}" dt="2024-01-22T14:50:17.954" v="20"/>
          <ac:spMkLst>
            <pc:docMk/>
            <pc:sldMk cId="2448452156" sldId="263"/>
            <ac:spMk id="2" creationId="{00000000-0000-0000-0000-000000000000}"/>
          </ac:spMkLst>
        </pc:spChg>
        <pc:spChg chg="mod">
          <ac:chgData name="Cameron McGlothen" userId="S::cameron.mcglothen@accgov.com::a6fe8298-2e28-4ba8-9fc5-5d90d3e7b1de" providerId="AD" clId="Web-{2F91E079-B2B9-D377-57FD-2716359DA0D2}" dt="2024-01-22T14:50:17.954" v="20"/>
          <ac:spMkLst>
            <pc:docMk/>
            <pc:sldMk cId="2448452156" sldId="263"/>
            <ac:spMk id="3" creationId="{00000000-0000-0000-0000-000000000000}"/>
          </ac:spMkLst>
        </pc:spChg>
        <pc:spChg chg="add del">
          <ac:chgData name="Cameron McGlothen" userId="S::cameron.mcglothen@accgov.com::a6fe8298-2e28-4ba8-9fc5-5d90d3e7b1de" providerId="AD" clId="Web-{2F91E079-B2B9-D377-57FD-2716359DA0D2}" dt="2024-01-22T14:48:26.546" v="16"/>
          <ac:spMkLst>
            <pc:docMk/>
            <pc:sldMk cId="2448452156" sldId="263"/>
            <ac:spMk id="8" creationId="{59EF30C2-29AC-4A0D-BC0A-A679CF113EDD}"/>
          </ac:spMkLst>
        </pc:spChg>
        <pc:spChg chg="add del">
          <ac:chgData name="Cameron McGlothen" userId="S::cameron.mcglothen@accgov.com::a6fe8298-2e28-4ba8-9fc5-5d90d3e7b1de" providerId="AD" clId="Web-{2F91E079-B2B9-D377-57FD-2716359DA0D2}" dt="2024-01-22T14:50:17.954" v="21"/>
          <ac:spMkLst>
            <pc:docMk/>
            <pc:sldMk cId="2448452156" sldId="263"/>
            <ac:spMk id="9" creationId="{71B2258F-86CA-4D4D-8270-BC05FCDEBFB3}"/>
          </ac:spMkLst>
        </pc:spChg>
        <pc:spChg chg="add del">
          <ac:chgData name="Cameron McGlothen" userId="S::cameron.mcglothen@accgov.com::a6fe8298-2e28-4ba8-9fc5-5d90d3e7b1de" providerId="AD" clId="Web-{2F91E079-B2B9-D377-57FD-2716359DA0D2}" dt="2024-01-22T14:48:26.546" v="16"/>
          <ac:spMkLst>
            <pc:docMk/>
            <pc:sldMk cId="2448452156" sldId="263"/>
            <ac:spMk id="10" creationId="{9C682A1A-5B2D-4111-BBD6-620165633E5B}"/>
          </ac:spMkLst>
        </pc:spChg>
        <pc:spChg chg="add del">
          <ac:chgData name="Cameron McGlothen" userId="S::cameron.mcglothen@accgov.com::a6fe8298-2e28-4ba8-9fc5-5d90d3e7b1de" providerId="AD" clId="Web-{2F91E079-B2B9-D377-57FD-2716359DA0D2}" dt="2024-01-22T14:50:17.954" v="20"/>
          <ac:spMkLst>
            <pc:docMk/>
            <pc:sldMk cId="2448452156" sldId="263"/>
            <ac:spMk id="11" creationId="{22A397E7-BF60-45B2-84C7-B074B76C37A7}"/>
          </ac:spMkLst>
        </pc:spChg>
        <pc:spChg chg="add del">
          <ac:chgData name="Cameron McGlothen" userId="S::cameron.mcglothen@accgov.com::a6fe8298-2e28-4ba8-9fc5-5d90d3e7b1de" providerId="AD" clId="Web-{2F91E079-B2B9-D377-57FD-2716359DA0D2}" dt="2024-01-22T14:50:17.954" v="20"/>
          <ac:spMkLst>
            <pc:docMk/>
            <pc:sldMk cId="2448452156" sldId="263"/>
            <ac:spMk id="13" creationId="{890DEF05-784E-4B61-89E4-04C4ECF4E5A0}"/>
          </ac:spMkLst>
        </pc:spChg>
        <pc:spChg chg="add del">
          <ac:chgData name="Cameron McGlothen" userId="S::cameron.mcglothen@accgov.com::a6fe8298-2e28-4ba8-9fc5-5d90d3e7b1de" providerId="AD" clId="Web-{2F91E079-B2B9-D377-57FD-2716359DA0D2}" dt="2024-01-22T14:48:26.546" v="16"/>
          <ac:spMkLst>
            <pc:docMk/>
            <pc:sldMk cId="2448452156" sldId="263"/>
            <ac:spMk id="14" creationId="{A04F1504-431A-4D86-9091-AE7E4B33376B}"/>
          </ac:spMkLst>
        </pc:spChg>
        <pc:spChg chg="add del">
          <ac:chgData name="Cameron McGlothen" userId="S::cameron.mcglothen@accgov.com::a6fe8298-2e28-4ba8-9fc5-5d90d3e7b1de" providerId="AD" clId="Web-{2F91E079-B2B9-D377-57FD-2716359DA0D2}" dt="2024-01-22T14:48:26.546" v="16"/>
          <ac:spMkLst>
            <pc:docMk/>
            <pc:sldMk cId="2448452156" sldId="263"/>
            <ac:spMk id="16" creationId="{EA804283-B929-4503-802F-4585376E2B42}"/>
          </ac:spMkLst>
        </pc:spChg>
        <pc:spChg chg="add">
          <ac:chgData name="Cameron McGlothen" userId="S::cameron.mcglothen@accgov.com::a6fe8298-2e28-4ba8-9fc5-5d90d3e7b1de" providerId="AD" clId="Web-{2F91E079-B2B9-D377-57FD-2716359DA0D2}" dt="2024-01-22T14:50:17.954" v="21"/>
          <ac:spMkLst>
            <pc:docMk/>
            <pc:sldMk cId="2448452156" sldId="263"/>
            <ac:spMk id="17" creationId="{71B2258F-86CA-4D4D-8270-BC05FCDEBFB3}"/>
          </ac:spMkLst>
        </pc:spChg>
        <pc:spChg chg="add del">
          <ac:chgData name="Cameron McGlothen" userId="S::cameron.mcglothen@accgov.com::a6fe8298-2e28-4ba8-9fc5-5d90d3e7b1de" providerId="AD" clId="Web-{2F91E079-B2B9-D377-57FD-2716359DA0D2}" dt="2024-01-22T14:48:26.546" v="16"/>
          <ac:spMkLst>
            <pc:docMk/>
            <pc:sldMk cId="2448452156" sldId="263"/>
            <ac:spMk id="18" creationId="{AD3811F5-514E-49A4-B382-673ED228A4CC}"/>
          </ac:spMkLst>
        </pc:spChg>
        <pc:spChg chg="add del">
          <ac:chgData name="Cameron McGlothen" userId="S::cameron.mcglothen@accgov.com::a6fe8298-2e28-4ba8-9fc5-5d90d3e7b1de" providerId="AD" clId="Web-{2F91E079-B2B9-D377-57FD-2716359DA0D2}" dt="2024-01-22T14:48:26.546" v="16"/>
          <ac:spMkLst>
            <pc:docMk/>
            <pc:sldMk cId="2448452156" sldId="263"/>
            <ac:spMk id="20" creationId="{067AD921-1CEE-4C1B-9AA3-C66D908DDD14}"/>
          </ac:spMkLst>
        </pc:spChg>
        <pc:spChg chg="add del">
          <ac:chgData name="Cameron McGlothen" userId="S::cameron.mcglothen@accgov.com::a6fe8298-2e28-4ba8-9fc5-5d90d3e7b1de" providerId="AD" clId="Web-{2F91E079-B2B9-D377-57FD-2716359DA0D2}" dt="2024-01-22T14:48:26.546" v="16"/>
          <ac:spMkLst>
            <pc:docMk/>
            <pc:sldMk cId="2448452156" sldId="263"/>
            <ac:spMk id="22" creationId="{C36A08F5-3B56-47C5-A371-9187BE56E1E5}"/>
          </ac:spMkLst>
        </pc:spChg>
        <pc:picChg chg="add mod">
          <ac:chgData name="Cameron McGlothen" userId="S::cameron.mcglothen@accgov.com::a6fe8298-2e28-4ba8-9fc5-5d90d3e7b1de" providerId="AD" clId="Web-{2F91E079-B2B9-D377-57FD-2716359DA0D2}" dt="2024-01-22T14:50:17.954" v="21"/>
          <ac:picMkLst>
            <pc:docMk/>
            <pc:sldMk cId="2448452156" sldId="263"/>
            <ac:picMk id="5" creationId="{B3B20DBB-FF11-4525-ED06-60F0DF6B4022}"/>
          </ac:picMkLst>
        </pc:picChg>
        <pc:cxnChg chg="add del">
          <ac:chgData name="Cameron McGlothen" userId="S::cameron.mcglothen@accgov.com::a6fe8298-2e28-4ba8-9fc5-5d90d3e7b1de" providerId="AD" clId="Web-{2F91E079-B2B9-D377-57FD-2716359DA0D2}" dt="2024-01-22T14:48:26.546" v="16"/>
          <ac:cxnSpMkLst>
            <pc:docMk/>
            <pc:sldMk cId="2448452156" sldId="263"/>
            <ac:cxnSpMk id="12" creationId="{266A0658-1CC4-4B0D-AAB7-A702286AFB03}"/>
          </ac:cxnSpMkLst>
        </pc:cxnChg>
        <pc:cxnChg chg="add del">
          <ac:chgData name="Cameron McGlothen" userId="S::cameron.mcglothen@accgov.com::a6fe8298-2e28-4ba8-9fc5-5d90d3e7b1de" providerId="AD" clId="Web-{2F91E079-B2B9-D377-57FD-2716359DA0D2}" dt="2024-01-22T14:50:17.954" v="20"/>
          <ac:cxnSpMkLst>
            <pc:docMk/>
            <pc:sldMk cId="2448452156" sldId="263"/>
            <ac:cxnSpMk id="15" creationId="{C41BAEC7-F7B0-4224-8B18-8F74B7D87F0B}"/>
          </ac:cxnSpMkLst>
        </pc:cxnChg>
      </pc:sldChg>
      <pc:sldChg chg="addSp modSp mod setBg">
        <pc:chgData name="Cameron McGlothen" userId="S::cameron.mcglothen@accgov.com::a6fe8298-2e28-4ba8-9fc5-5d90d3e7b1de" providerId="AD" clId="Web-{2F91E079-B2B9-D377-57FD-2716359DA0D2}" dt="2024-01-22T14:46:59.389" v="14"/>
        <pc:sldMkLst>
          <pc:docMk/>
          <pc:sldMk cId="295506368" sldId="280"/>
        </pc:sldMkLst>
        <pc:spChg chg="mod">
          <ac:chgData name="Cameron McGlothen" userId="S::cameron.mcglothen@accgov.com::a6fe8298-2e28-4ba8-9fc5-5d90d3e7b1de" providerId="AD" clId="Web-{2F91E079-B2B9-D377-57FD-2716359DA0D2}" dt="2024-01-22T14:46:59.389" v="14"/>
          <ac:spMkLst>
            <pc:docMk/>
            <pc:sldMk cId="295506368" sldId="280"/>
            <ac:spMk id="2" creationId="{00000000-0000-0000-0000-000000000000}"/>
          </ac:spMkLst>
        </pc:spChg>
        <pc:spChg chg="mod">
          <ac:chgData name="Cameron McGlothen" userId="S::cameron.mcglothen@accgov.com::a6fe8298-2e28-4ba8-9fc5-5d90d3e7b1de" providerId="AD" clId="Web-{2F91E079-B2B9-D377-57FD-2716359DA0D2}" dt="2024-01-22T14:46:59.389" v="14"/>
          <ac:spMkLst>
            <pc:docMk/>
            <pc:sldMk cId="295506368" sldId="280"/>
            <ac:spMk id="3" creationId="{00000000-0000-0000-0000-000000000000}"/>
          </ac:spMkLst>
        </pc:spChg>
        <pc:spChg chg="add">
          <ac:chgData name="Cameron McGlothen" userId="S::cameron.mcglothen@accgov.com::a6fe8298-2e28-4ba8-9fc5-5d90d3e7b1de" providerId="AD" clId="Web-{2F91E079-B2B9-D377-57FD-2716359DA0D2}" dt="2024-01-22T14:46:59.389" v="14"/>
          <ac:spMkLst>
            <pc:docMk/>
            <pc:sldMk cId="295506368" sldId="280"/>
            <ac:spMk id="8" creationId="{100EDD19-6802-4EC3-95CE-CFFAB042CFD6}"/>
          </ac:spMkLst>
        </pc:spChg>
        <pc:spChg chg="add">
          <ac:chgData name="Cameron McGlothen" userId="S::cameron.mcglothen@accgov.com::a6fe8298-2e28-4ba8-9fc5-5d90d3e7b1de" providerId="AD" clId="Web-{2F91E079-B2B9-D377-57FD-2716359DA0D2}" dt="2024-01-22T14:46:59.389" v="14"/>
          <ac:spMkLst>
            <pc:docMk/>
            <pc:sldMk cId="295506368" sldId="280"/>
            <ac:spMk id="10" creationId="{DB17E863-922E-4C26-BD64-E8FD41D28661}"/>
          </ac:spMkLst>
        </pc:spChg>
      </pc:sldChg>
      <pc:sldChg chg="addSp modSp mod setBg">
        <pc:chgData name="Cameron McGlothen" userId="S::cameron.mcglothen@accgov.com::a6fe8298-2e28-4ba8-9fc5-5d90d3e7b1de" providerId="AD" clId="Web-{2F91E079-B2B9-D377-57FD-2716359DA0D2}" dt="2024-01-22T14:46:47.561" v="13" actId="1076"/>
        <pc:sldMkLst>
          <pc:docMk/>
          <pc:sldMk cId="2444166429" sldId="285"/>
        </pc:sldMkLst>
        <pc:spChg chg="mod">
          <ac:chgData name="Cameron McGlothen" userId="S::cameron.mcglothen@accgov.com::a6fe8298-2e28-4ba8-9fc5-5d90d3e7b1de" providerId="AD" clId="Web-{2F91E079-B2B9-D377-57FD-2716359DA0D2}" dt="2024-01-22T14:46:47.561" v="13" actId="1076"/>
          <ac:spMkLst>
            <pc:docMk/>
            <pc:sldMk cId="2444166429" sldId="285"/>
            <ac:spMk id="3" creationId="{C3456A0E-35D6-C13F-7AE4-A4E4779B2B6E}"/>
          </ac:spMkLst>
        </pc:spChg>
        <pc:spChg chg="add">
          <ac:chgData name="Cameron McGlothen" userId="S::cameron.mcglothen@accgov.com::a6fe8298-2e28-4ba8-9fc5-5d90d3e7b1de" providerId="AD" clId="Web-{2F91E079-B2B9-D377-57FD-2716359DA0D2}" dt="2024-01-22T14:46:28.185" v="12"/>
          <ac:spMkLst>
            <pc:docMk/>
            <pc:sldMk cId="2444166429" sldId="285"/>
            <ac:spMk id="8" creationId="{1BB867FF-FC45-48F7-8104-F89BE54909F1}"/>
          </ac:spMkLst>
        </pc:spChg>
        <pc:spChg chg="add">
          <ac:chgData name="Cameron McGlothen" userId="S::cameron.mcglothen@accgov.com::a6fe8298-2e28-4ba8-9fc5-5d90d3e7b1de" providerId="AD" clId="Web-{2F91E079-B2B9-D377-57FD-2716359DA0D2}" dt="2024-01-22T14:46:28.185" v="12"/>
          <ac:spMkLst>
            <pc:docMk/>
            <pc:sldMk cId="2444166429" sldId="285"/>
            <ac:spMk id="10" creationId="{8BB56887-D0D5-4F0C-9E19-7247EB83C8B7}"/>
          </ac:spMkLst>
        </pc:spChg>
        <pc:spChg chg="add">
          <ac:chgData name="Cameron McGlothen" userId="S::cameron.mcglothen@accgov.com::a6fe8298-2e28-4ba8-9fc5-5d90d3e7b1de" providerId="AD" clId="Web-{2F91E079-B2B9-D377-57FD-2716359DA0D2}" dt="2024-01-22T14:46:28.185" v="12"/>
          <ac:spMkLst>
            <pc:docMk/>
            <pc:sldMk cId="2444166429" sldId="285"/>
            <ac:spMk id="12" creationId="{081E4A58-353D-44AE-B2FC-2A74E2E400F7}"/>
          </ac:spMkLst>
        </pc:spChg>
      </pc:sldChg>
      <pc:sldChg chg="addSp modSp mod setBg">
        <pc:chgData name="Cameron McGlothen" userId="S::cameron.mcglothen@accgov.com::a6fe8298-2e28-4ba8-9fc5-5d90d3e7b1de" providerId="AD" clId="Web-{2F91E079-B2B9-D377-57FD-2716359DA0D2}" dt="2024-01-22T14:45:39.200" v="11" actId="1076"/>
        <pc:sldMkLst>
          <pc:docMk/>
          <pc:sldMk cId="2592659926" sldId="286"/>
        </pc:sldMkLst>
        <pc:spChg chg="mod">
          <ac:chgData name="Cameron McGlothen" userId="S::cameron.mcglothen@accgov.com::a6fe8298-2e28-4ba8-9fc5-5d90d3e7b1de" providerId="AD" clId="Web-{2F91E079-B2B9-D377-57FD-2716359DA0D2}" dt="2024-01-22T14:45:39.200" v="11" actId="1076"/>
          <ac:spMkLst>
            <pc:docMk/>
            <pc:sldMk cId="2592659926" sldId="286"/>
            <ac:spMk id="3" creationId="{B48152DB-F353-E5B7-836C-836F9F5C859B}"/>
          </ac:spMkLst>
        </pc:spChg>
        <pc:spChg chg="add">
          <ac:chgData name="Cameron McGlothen" userId="S::cameron.mcglothen@accgov.com::a6fe8298-2e28-4ba8-9fc5-5d90d3e7b1de" providerId="AD" clId="Web-{2F91E079-B2B9-D377-57FD-2716359DA0D2}" dt="2024-01-22T14:43:25.621" v="2"/>
          <ac:spMkLst>
            <pc:docMk/>
            <pc:sldMk cId="2592659926" sldId="286"/>
            <ac:spMk id="8" creationId="{1BB867FF-FC45-48F7-8104-F89BE54909F1}"/>
          </ac:spMkLst>
        </pc:spChg>
        <pc:spChg chg="add">
          <ac:chgData name="Cameron McGlothen" userId="S::cameron.mcglothen@accgov.com::a6fe8298-2e28-4ba8-9fc5-5d90d3e7b1de" providerId="AD" clId="Web-{2F91E079-B2B9-D377-57FD-2716359DA0D2}" dt="2024-01-22T14:43:25.621" v="2"/>
          <ac:spMkLst>
            <pc:docMk/>
            <pc:sldMk cId="2592659926" sldId="286"/>
            <ac:spMk id="10" creationId="{8BB56887-D0D5-4F0C-9E19-7247EB83C8B7}"/>
          </ac:spMkLst>
        </pc:spChg>
        <pc:spChg chg="add">
          <ac:chgData name="Cameron McGlothen" userId="S::cameron.mcglothen@accgov.com::a6fe8298-2e28-4ba8-9fc5-5d90d3e7b1de" providerId="AD" clId="Web-{2F91E079-B2B9-D377-57FD-2716359DA0D2}" dt="2024-01-22T14:43:25.621" v="2"/>
          <ac:spMkLst>
            <pc:docMk/>
            <pc:sldMk cId="2592659926" sldId="286"/>
            <ac:spMk id="12" creationId="{081E4A58-353D-44AE-B2FC-2A74E2E400F7}"/>
          </ac:spMkLst>
        </pc:spChg>
      </pc:sldChg>
      <pc:sldChg chg="addSp modSp mod setBg">
        <pc:chgData name="Cameron McGlothen" userId="S::cameron.mcglothen@accgov.com::a6fe8298-2e28-4ba8-9fc5-5d90d3e7b1de" providerId="AD" clId="Web-{2F91E079-B2B9-D377-57FD-2716359DA0D2}" dt="2024-01-22T14:44:16.746" v="8" actId="14100"/>
        <pc:sldMkLst>
          <pc:docMk/>
          <pc:sldMk cId="2808197939" sldId="287"/>
        </pc:sldMkLst>
        <pc:spChg chg="mod">
          <ac:chgData name="Cameron McGlothen" userId="S::cameron.mcglothen@accgov.com::a6fe8298-2e28-4ba8-9fc5-5d90d3e7b1de" providerId="AD" clId="Web-{2F91E079-B2B9-D377-57FD-2716359DA0D2}" dt="2024-01-22T14:44:16.746" v="8" actId="14100"/>
          <ac:spMkLst>
            <pc:docMk/>
            <pc:sldMk cId="2808197939" sldId="287"/>
            <ac:spMk id="3" creationId="{C2AA21E5-D6FD-33FF-A351-232BFAE44736}"/>
          </ac:spMkLst>
        </pc:spChg>
        <pc:spChg chg="add">
          <ac:chgData name="Cameron McGlothen" userId="S::cameron.mcglothen@accgov.com::a6fe8298-2e28-4ba8-9fc5-5d90d3e7b1de" providerId="AD" clId="Web-{2F91E079-B2B9-D377-57FD-2716359DA0D2}" dt="2024-01-22T14:44:09.246" v="6"/>
          <ac:spMkLst>
            <pc:docMk/>
            <pc:sldMk cId="2808197939" sldId="287"/>
            <ac:spMk id="8" creationId="{1BB867FF-FC45-48F7-8104-F89BE54909F1}"/>
          </ac:spMkLst>
        </pc:spChg>
        <pc:spChg chg="add">
          <ac:chgData name="Cameron McGlothen" userId="S::cameron.mcglothen@accgov.com::a6fe8298-2e28-4ba8-9fc5-5d90d3e7b1de" providerId="AD" clId="Web-{2F91E079-B2B9-D377-57FD-2716359DA0D2}" dt="2024-01-22T14:44:09.246" v="6"/>
          <ac:spMkLst>
            <pc:docMk/>
            <pc:sldMk cId="2808197939" sldId="287"/>
            <ac:spMk id="10" creationId="{8BB56887-D0D5-4F0C-9E19-7247EB83C8B7}"/>
          </ac:spMkLst>
        </pc:spChg>
        <pc:spChg chg="add">
          <ac:chgData name="Cameron McGlothen" userId="S::cameron.mcglothen@accgov.com::a6fe8298-2e28-4ba8-9fc5-5d90d3e7b1de" providerId="AD" clId="Web-{2F91E079-B2B9-D377-57FD-2716359DA0D2}" dt="2024-01-22T14:44:09.246" v="6"/>
          <ac:spMkLst>
            <pc:docMk/>
            <pc:sldMk cId="2808197939" sldId="287"/>
            <ac:spMk id="12" creationId="{081E4A58-353D-44AE-B2FC-2A74E2E400F7}"/>
          </ac:spMkLst>
        </pc:spChg>
      </pc:sldChg>
    </pc:docChg>
  </pc:docChgLst>
  <pc:docChgLst>
    <pc:chgData name="Coral Rogers" userId="S::coral.rogers@accgov.com::aad8e94c-f493-4cfc-9dc8-c20b13e5b19f" providerId="AD" clId="Web-{970B48B1-F95E-E756-F915-AC78C6E1798E}"/>
    <pc:docChg chg="">
      <pc:chgData name="Coral Rogers" userId="S::coral.rogers@accgov.com::aad8e94c-f493-4cfc-9dc8-c20b13e5b19f" providerId="AD" clId="Web-{970B48B1-F95E-E756-F915-AC78C6E1798E}" dt="2024-01-22T14:57:00.946" v="0"/>
      <pc:docMkLst>
        <pc:docMk/>
      </pc:docMkLst>
      <pc:sldChg chg="modCm">
        <pc:chgData name="Coral Rogers" userId="S::coral.rogers@accgov.com::aad8e94c-f493-4cfc-9dc8-c20b13e5b19f" providerId="AD" clId="Web-{970B48B1-F95E-E756-F915-AC78C6E1798E}" dt="2024-01-22T14:57:00.946" v="0"/>
        <pc:sldMkLst>
          <pc:docMk/>
          <pc:sldMk cId="2444166429" sldId="285"/>
        </pc:sldMkLst>
      </pc:sldChg>
    </pc:docChg>
  </pc:docChgLst>
  <pc:docChgLst>
    <pc:chgData name="Cameron McGlothen" userId="S::cameron.mcglothen@accgov.com::a6fe8298-2e28-4ba8-9fc5-5d90d3e7b1de" providerId="AD" clId="Web-{D09A3131-C88C-7371-57DC-6D6BFE4AE489}"/>
    <pc:docChg chg="addSld delSld modSld sldOrd">
      <pc:chgData name="Cameron McGlothen" userId="S::cameron.mcglothen@accgov.com::a6fe8298-2e28-4ba8-9fc5-5d90d3e7b1de" providerId="AD" clId="Web-{D09A3131-C88C-7371-57DC-6D6BFE4AE489}" dt="2024-01-17T20:57:08.560" v="1921" actId="20577"/>
      <pc:docMkLst>
        <pc:docMk/>
      </pc:docMkLst>
      <pc:sldChg chg="modSp">
        <pc:chgData name="Cameron McGlothen" userId="S::cameron.mcglothen@accgov.com::a6fe8298-2e28-4ba8-9fc5-5d90d3e7b1de" providerId="AD" clId="Web-{D09A3131-C88C-7371-57DC-6D6BFE4AE489}" dt="2024-01-17T14:44:30.179" v="271" actId="20577"/>
        <pc:sldMkLst>
          <pc:docMk/>
          <pc:sldMk cId="976996820" sldId="257"/>
        </pc:sldMkLst>
        <pc:spChg chg="mod">
          <ac:chgData name="Cameron McGlothen" userId="S::cameron.mcglothen@accgov.com::a6fe8298-2e28-4ba8-9fc5-5d90d3e7b1de" providerId="AD" clId="Web-{D09A3131-C88C-7371-57DC-6D6BFE4AE489}" dt="2024-01-17T14:44:30.179" v="271" actId="20577"/>
          <ac:spMkLst>
            <pc:docMk/>
            <pc:sldMk cId="976996820" sldId="257"/>
            <ac:spMk id="7" creationId="{00000000-0000-0000-0000-000000000000}"/>
          </ac:spMkLst>
        </pc:spChg>
      </pc:sldChg>
      <pc:sldChg chg="modSp">
        <pc:chgData name="Cameron McGlothen" userId="S::cameron.mcglothen@accgov.com::a6fe8298-2e28-4ba8-9fc5-5d90d3e7b1de" providerId="AD" clId="Web-{D09A3131-C88C-7371-57DC-6D6BFE4AE489}" dt="2024-01-17T14:44:34.914" v="272" actId="20577"/>
        <pc:sldMkLst>
          <pc:docMk/>
          <pc:sldMk cId="712956744" sldId="259"/>
        </pc:sldMkLst>
        <pc:spChg chg="mod">
          <ac:chgData name="Cameron McGlothen" userId="S::cameron.mcglothen@accgov.com::a6fe8298-2e28-4ba8-9fc5-5d90d3e7b1de" providerId="AD" clId="Web-{D09A3131-C88C-7371-57DC-6D6BFE4AE489}" dt="2024-01-17T14:44:34.914" v="272" actId="20577"/>
          <ac:spMkLst>
            <pc:docMk/>
            <pc:sldMk cId="712956744" sldId="259"/>
            <ac:spMk id="2" creationId="{00000000-0000-0000-0000-000000000000}"/>
          </ac:spMkLst>
        </pc:spChg>
        <pc:spChg chg="mod">
          <ac:chgData name="Cameron McGlothen" userId="S::cameron.mcglothen@accgov.com::a6fe8298-2e28-4ba8-9fc5-5d90d3e7b1de" providerId="AD" clId="Web-{D09A3131-C88C-7371-57DC-6D6BFE4AE489}" dt="2024-01-17T13:39:39.554" v="180" actId="20577"/>
          <ac:spMkLst>
            <pc:docMk/>
            <pc:sldMk cId="712956744" sldId="259"/>
            <ac:spMk id="3" creationId="{00000000-0000-0000-0000-000000000000}"/>
          </ac:spMkLst>
        </pc:spChg>
      </pc:sldChg>
      <pc:sldChg chg="modSp">
        <pc:chgData name="Cameron McGlothen" userId="S::cameron.mcglothen@accgov.com::a6fe8298-2e28-4ba8-9fc5-5d90d3e7b1de" providerId="AD" clId="Web-{D09A3131-C88C-7371-57DC-6D6BFE4AE489}" dt="2024-01-17T14:44:41.210" v="273" actId="20577"/>
        <pc:sldMkLst>
          <pc:docMk/>
          <pc:sldMk cId="2177414799" sldId="260"/>
        </pc:sldMkLst>
        <pc:spChg chg="mod">
          <ac:chgData name="Cameron McGlothen" userId="S::cameron.mcglothen@accgov.com::a6fe8298-2e28-4ba8-9fc5-5d90d3e7b1de" providerId="AD" clId="Web-{D09A3131-C88C-7371-57DC-6D6BFE4AE489}" dt="2024-01-17T14:44:41.210" v="273" actId="20577"/>
          <ac:spMkLst>
            <pc:docMk/>
            <pc:sldMk cId="2177414799" sldId="260"/>
            <ac:spMk id="2" creationId="{00000000-0000-0000-0000-000000000000}"/>
          </ac:spMkLst>
        </pc:spChg>
        <pc:spChg chg="mod">
          <ac:chgData name="Cameron McGlothen" userId="S::cameron.mcglothen@accgov.com::a6fe8298-2e28-4ba8-9fc5-5d90d3e7b1de" providerId="AD" clId="Web-{D09A3131-C88C-7371-57DC-6D6BFE4AE489}" dt="2024-01-17T13:58:21.349" v="258" actId="1076"/>
          <ac:spMkLst>
            <pc:docMk/>
            <pc:sldMk cId="2177414799" sldId="260"/>
            <ac:spMk id="3" creationId="{00000000-0000-0000-0000-000000000000}"/>
          </ac:spMkLst>
        </pc:spChg>
      </pc:sldChg>
      <pc:sldChg chg="modSp">
        <pc:chgData name="Cameron McGlothen" userId="S::cameron.mcglothen@accgov.com::a6fe8298-2e28-4ba8-9fc5-5d90d3e7b1de" providerId="AD" clId="Web-{D09A3131-C88C-7371-57DC-6D6BFE4AE489}" dt="2024-01-17T14:45:23.289" v="280" actId="20577"/>
        <pc:sldMkLst>
          <pc:docMk/>
          <pc:sldMk cId="220357910" sldId="261"/>
        </pc:sldMkLst>
        <pc:spChg chg="mod">
          <ac:chgData name="Cameron McGlothen" userId="S::cameron.mcglothen@accgov.com::a6fe8298-2e28-4ba8-9fc5-5d90d3e7b1de" providerId="AD" clId="Web-{D09A3131-C88C-7371-57DC-6D6BFE4AE489}" dt="2024-01-17T14:45:23.289" v="280" actId="20577"/>
          <ac:spMkLst>
            <pc:docMk/>
            <pc:sldMk cId="220357910" sldId="261"/>
            <ac:spMk id="2" creationId="{00000000-0000-0000-0000-000000000000}"/>
          </ac:spMkLst>
        </pc:spChg>
      </pc:sldChg>
      <pc:sldChg chg="modSp ord">
        <pc:chgData name="Cameron McGlothen" userId="S::cameron.mcglothen@accgov.com::a6fe8298-2e28-4ba8-9fc5-5d90d3e7b1de" providerId="AD" clId="Web-{D09A3131-C88C-7371-57DC-6D6BFE4AE489}" dt="2024-01-17T15:57:46.009" v="565"/>
        <pc:sldMkLst>
          <pc:docMk/>
          <pc:sldMk cId="4060773715" sldId="262"/>
        </pc:sldMkLst>
        <pc:spChg chg="mod">
          <ac:chgData name="Cameron McGlothen" userId="S::cameron.mcglothen@accgov.com::a6fe8298-2e28-4ba8-9fc5-5d90d3e7b1de" providerId="AD" clId="Web-{D09A3131-C88C-7371-57DC-6D6BFE4AE489}" dt="2024-01-17T15:11:24.102" v="330" actId="20577"/>
          <ac:spMkLst>
            <pc:docMk/>
            <pc:sldMk cId="4060773715" sldId="262"/>
            <ac:spMk id="2" creationId="{00000000-0000-0000-0000-000000000000}"/>
          </ac:spMkLst>
        </pc:spChg>
        <pc:spChg chg="mod">
          <ac:chgData name="Cameron McGlothen" userId="S::cameron.mcglothen@accgov.com::a6fe8298-2e28-4ba8-9fc5-5d90d3e7b1de" providerId="AD" clId="Web-{D09A3131-C88C-7371-57DC-6D6BFE4AE489}" dt="2024-01-17T15:10:30.882" v="327" actId="20577"/>
          <ac:spMkLst>
            <pc:docMk/>
            <pc:sldMk cId="4060773715" sldId="262"/>
            <ac:spMk id="3" creationId="{00000000-0000-0000-0000-000000000000}"/>
          </ac:spMkLst>
        </pc:spChg>
      </pc:sldChg>
      <pc:sldChg chg="modSp">
        <pc:chgData name="Cameron McGlothen" userId="S::cameron.mcglothen@accgov.com::a6fe8298-2e28-4ba8-9fc5-5d90d3e7b1de" providerId="AD" clId="Web-{D09A3131-C88C-7371-57DC-6D6BFE4AE489}" dt="2024-01-17T15:08:46.022" v="316" actId="20577"/>
        <pc:sldMkLst>
          <pc:docMk/>
          <pc:sldMk cId="3984630213" sldId="264"/>
        </pc:sldMkLst>
        <pc:spChg chg="mod">
          <ac:chgData name="Cameron McGlothen" userId="S::cameron.mcglothen@accgov.com::a6fe8298-2e28-4ba8-9fc5-5d90d3e7b1de" providerId="AD" clId="Web-{D09A3131-C88C-7371-57DC-6D6BFE4AE489}" dt="2024-01-17T14:59:19.641" v="313" actId="1076"/>
          <ac:spMkLst>
            <pc:docMk/>
            <pc:sldMk cId="3984630213" sldId="264"/>
            <ac:spMk id="2" creationId="{00000000-0000-0000-0000-000000000000}"/>
          </ac:spMkLst>
        </pc:spChg>
        <pc:spChg chg="mod">
          <ac:chgData name="Cameron McGlothen" userId="S::cameron.mcglothen@accgov.com::a6fe8298-2e28-4ba8-9fc5-5d90d3e7b1de" providerId="AD" clId="Web-{D09A3131-C88C-7371-57DC-6D6BFE4AE489}" dt="2024-01-17T15:08:46.022" v="316" actId="20577"/>
          <ac:spMkLst>
            <pc:docMk/>
            <pc:sldMk cId="3984630213" sldId="264"/>
            <ac:spMk id="3" creationId="{00000000-0000-0000-0000-000000000000}"/>
          </ac:spMkLst>
        </pc:spChg>
      </pc:sldChg>
      <pc:sldChg chg="modSp">
        <pc:chgData name="Cameron McGlothen" userId="S::cameron.mcglothen@accgov.com::a6fe8298-2e28-4ba8-9fc5-5d90d3e7b1de" providerId="AD" clId="Web-{D09A3131-C88C-7371-57DC-6D6BFE4AE489}" dt="2024-01-17T16:01:26.949" v="567" actId="20577"/>
        <pc:sldMkLst>
          <pc:docMk/>
          <pc:sldMk cId="3857575465" sldId="265"/>
        </pc:sldMkLst>
        <pc:spChg chg="mod">
          <ac:chgData name="Cameron McGlothen" userId="S::cameron.mcglothen@accgov.com::a6fe8298-2e28-4ba8-9fc5-5d90d3e7b1de" providerId="AD" clId="Web-{D09A3131-C88C-7371-57DC-6D6BFE4AE489}" dt="2024-01-17T16:01:26.949" v="567" actId="20577"/>
          <ac:spMkLst>
            <pc:docMk/>
            <pc:sldMk cId="3857575465" sldId="265"/>
            <ac:spMk id="2" creationId="{00000000-0000-0000-0000-000000000000}"/>
          </ac:spMkLst>
        </pc:spChg>
        <pc:spChg chg="mod">
          <ac:chgData name="Cameron McGlothen" userId="S::cameron.mcglothen@accgov.com::a6fe8298-2e28-4ba8-9fc5-5d90d3e7b1de" providerId="AD" clId="Web-{D09A3131-C88C-7371-57DC-6D6BFE4AE489}" dt="2024-01-17T15:08:26.178" v="314" actId="20577"/>
          <ac:spMkLst>
            <pc:docMk/>
            <pc:sldMk cId="3857575465" sldId="265"/>
            <ac:spMk id="3" creationId="{00000000-0000-0000-0000-000000000000}"/>
          </ac:spMkLst>
        </pc:spChg>
      </pc:sldChg>
      <pc:sldChg chg="modSp ord">
        <pc:chgData name="Cameron McGlothen" userId="S::cameron.mcglothen@accgov.com::a6fe8298-2e28-4ba8-9fc5-5d90d3e7b1de" providerId="AD" clId="Web-{D09A3131-C88C-7371-57DC-6D6BFE4AE489}" dt="2024-01-17T16:30:11.609" v="862"/>
        <pc:sldMkLst>
          <pc:docMk/>
          <pc:sldMk cId="67112625" sldId="266"/>
        </pc:sldMkLst>
        <pc:spChg chg="mod">
          <ac:chgData name="Cameron McGlothen" userId="S::cameron.mcglothen@accgov.com::a6fe8298-2e28-4ba8-9fc5-5d90d3e7b1de" providerId="AD" clId="Web-{D09A3131-C88C-7371-57DC-6D6BFE4AE489}" dt="2024-01-17T16:14:29.239" v="686" actId="20577"/>
          <ac:spMkLst>
            <pc:docMk/>
            <pc:sldMk cId="67112625" sldId="266"/>
            <ac:spMk id="2" creationId="{00000000-0000-0000-0000-000000000000}"/>
          </ac:spMkLst>
        </pc:spChg>
        <pc:spChg chg="mod">
          <ac:chgData name="Cameron McGlothen" userId="S::cameron.mcglothen@accgov.com::a6fe8298-2e28-4ba8-9fc5-5d90d3e7b1de" providerId="AD" clId="Web-{D09A3131-C88C-7371-57DC-6D6BFE4AE489}" dt="2024-01-17T16:14:21.208" v="685" actId="20577"/>
          <ac:spMkLst>
            <pc:docMk/>
            <pc:sldMk cId="67112625" sldId="266"/>
            <ac:spMk id="3" creationId="{00000000-0000-0000-0000-000000000000}"/>
          </ac:spMkLst>
        </pc:spChg>
      </pc:sldChg>
      <pc:sldChg chg="modSp">
        <pc:chgData name="Cameron McGlothen" userId="S::cameron.mcglothen@accgov.com::a6fe8298-2e28-4ba8-9fc5-5d90d3e7b1de" providerId="AD" clId="Web-{D09A3131-C88C-7371-57DC-6D6BFE4AE489}" dt="2024-01-17T20:56:08.560" v="1895" actId="20577"/>
        <pc:sldMkLst>
          <pc:docMk/>
          <pc:sldMk cId="3030717731" sldId="271"/>
        </pc:sldMkLst>
        <pc:spChg chg="mod">
          <ac:chgData name="Cameron McGlothen" userId="S::cameron.mcglothen@accgov.com::a6fe8298-2e28-4ba8-9fc5-5d90d3e7b1de" providerId="AD" clId="Web-{D09A3131-C88C-7371-57DC-6D6BFE4AE489}" dt="2024-01-17T20:56:08.560" v="1895" actId="20577"/>
          <ac:spMkLst>
            <pc:docMk/>
            <pc:sldMk cId="3030717731" sldId="271"/>
            <ac:spMk id="3" creationId="{00000000-0000-0000-0000-000000000000}"/>
          </ac:spMkLst>
        </pc:spChg>
      </pc:sldChg>
      <pc:sldChg chg="modSp">
        <pc:chgData name="Cameron McGlothen" userId="S::cameron.mcglothen@accgov.com::a6fe8298-2e28-4ba8-9fc5-5d90d3e7b1de" providerId="AD" clId="Web-{D09A3131-C88C-7371-57DC-6D6BFE4AE489}" dt="2024-01-17T20:56:15.685" v="1897" actId="20577"/>
        <pc:sldMkLst>
          <pc:docMk/>
          <pc:sldMk cId="184585265" sldId="272"/>
        </pc:sldMkLst>
        <pc:spChg chg="mod">
          <ac:chgData name="Cameron McGlothen" userId="S::cameron.mcglothen@accgov.com::a6fe8298-2e28-4ba8-9fc5-5d90d3e7b1de" providerId="AD" clId="Web-{D09A3131-C88C-7371-57DC-6D6BFE4AE489}" dt="2024-01-17T20:56:15.685" v="1897" actId="20577"/>
          <ac:spMkLst>
            <pc:docMk/>
            <pc:sldMk cId="184585265" sldId="272"/>
            <ac:spMk id="3" creationId="{00000000-0000-0000-0000-000000000000}"/>
          </ac:spMkLst>
        </pc:spChg>
      </pc:sldChg>
      <pc:sldChg chg="modSp">
        <pc:chgData name="Cameron McGlothen" userId="S::cameron.mcglothen@accgov.com::a6fe8298-2e28-4ba8-9fc5-5d90d3e7b1de" providerId="AD" clId="Web-{D09A3131-C88C-7371-57DC-6D6BFE4AE489}" dt="2024-01-17T20:57:08.560" v="1921" actId="20577"/>
        <pc:sldMkLst>
          <pc:docMk/>
          <pc:sldMk cId="3096313808" sldId="273"/>
        </pc:sldMkLst>
        <pc:spChg chg="mod">
          <ac:chgData name="Cameron McGlothen" userId="S::cameron.mcglothen@accgov.com::a6fe8298-2e28-4ba8-9fc5-5d90d3e7b1de" providerId="AD" clId="Web-{D09A3131-C88C-7371-57DC-6D6BFE4AE489}" dt="2024-01-17T20:57:08.560" v="1921" actId="20577"/>
          <ac:spMkLst>
            <pc:docMk/>
            <pc:sldMk cId="3096313808" sldId="273"/>
            <ac:spMk id="3" creationId="{00000000-0000-0000-0000-000000000000}"/>
          </ac:spMkLst>
        </pc:spChg>
      </pc:sldChg>
      <pc:sldChg chg="modSp">
        <pc:chgData name="Cameron McGlothen" userId="S::cameron.mcglothen@accgov.com::a6fe8298-2e28-4ba8-9fc5-5d90d3e7b1de" providerId="AD" clId="Web-{D09A3131-C88C-7371-57DC-6D6BFE4AE489}" dt="2024-01-17T14:45:09.320" v="278" actId="20577"/>
        <pc:sldMkLst>
          <pc:docMk/>
          <pc:sldMk cId="1949844565" sldId="274"/>
        </pc:sldMkLst>
        <pc:spChg chg="mod">
          <ac:chgData name="Cameron McGlothen" userId="S::cameron.mcglothen@accgov.com::a6fe8298-2e28-4ba8-9fc5-5d90d3e7b1de" providerId="AD" clId="Web-{D09A3131-C88C-7371-57DC-6D6BFE4AE489}" dt="2024-01-17T14:45:09.320" v="278" actId="20577"/>
          <ac:spMkLst>
            <pc:docMk/>
            <pc:sldMk cId="1949844565" sldId="274"/>
            <ac:spMk id="2" creationId="{00000000-0000-0000-0000-000000000000}"/>
          </ac:spMkLst>
        </pc:spChg>
      </pc:sldChg>
      <pc:sldChg chg="modSp">
        <pc:chgData name="Cameron McGlothen" userId="S::cameron.mcglothen@accgov.com::a6fe8298-2e28-4ba8-9fc5-5d90d3e7b1de" providerId="AD" clId="Web-{D09A3131-C88C-7371-57DC-6D6BFE4AE489}" dt="2024-01-17T14:45:04.226" v="277" actId="20577"/>
        <pc:sldMkLst>
          <pc:docMk/>
          <pc:sldMk cId="2841346072" sldId="275"/>
        </pc:sldMkLst>
        <pc:spChg chg="mod">
          <ac:chgData name="Cameron McGlothen" userId="S::cameron.mcglothen@accgov.com::a6fe8298-2e28-4ba8-9fc5-5d90d3e7b1de" providerId="AD" clId="Web-{D09A3131-C88C-7371-57DC-6D6BFE4AE489}" dt="2024-01-17T14:45:04.226" v="277" actId="20577"/>
          <ac:spMkLst>
            <pc:docMk/>
            <pc:sldMk cId="2841346072" sldId="275"/>
            <ac:spMk id="2" creationId="{00000000-0000-0000-0000-000000000000}"/>
          </ac:spMkLst>
        </pc:spChg>
        <pc:spChg chg="mod">
          <ac:chgData name="Cameron McGlothen" userId="S::cameron.mcglothen@accgov.com::a6fe8298-2e28-4ba8-9fc5-5d90d3e7b1de" providerId="AD" clId="Web-{D09A3131-C88C-7371-57DC-6D6BFE4AE489}" dt="2024-01-17T13:50:53.813" v="221" actId="14100"/>
          <ac:spMkLst>
            <pc:docMk/>
            <pc:sldMk cId="2841346072" sldId="275"/>
            <ac:spMk id="3" creationId="{00000000-0000-0000-0000-000000000000}"/>
          </ac:spMkLst>
        </pc:spChg>
      </pc:sldChg>
      <pc:sldChg chg="modSp">
        <pc:chgData name="Cameron McGlothen" userId="S::cameron.mcglothen@accgov.com::a6fe8298-2e28-4ba8-9fc5-5d90d3e7b1de" providerId="AD" clId="Web-{D09A3131-C88C-7371-57DC-6D6BFE4AE489}" dt="2024-01-17T13:34:59.832" v="2" actId="1076"/>
        <pc:sldMkLst>
          <pc:docMk/>
          <pc:sldMk cId="2181163690" sldId="276"/>
        </pc:sldMkLst>
        <pc:spChg chg="mod">
          <ac:chgData name="Cameron McGlothen" userId="S::cameron.mcglothen@accgov.com::a6fe8298-2e28-4ba8-9fc5-5d90d3e7b1de" providerId="AD" clId="Web-{D09A3131-C88C-7371-57DC-6D6BFE4AE489}" dt="2024-01-17T13:34:59.832" v="2" actId="1076"/>
          <ac:spMkLst>
            <pc:docMk/>
            <pc:sldMk cId="2181163690" sldId="276"/>
            <ac:spMk id="3" creationId="{00000000-0000-0000-0000-000000000000}"/>
          </ac:spMkLst>
        </pc:spChg>
      </pc:sldChg>
      <pc:sldChg chg="modSp ord">
        <pc:chgData name="Cameron McGlothen" userId="S::cameron.mcglothen@accgov.com::a6fe8298-2e28-4ba8-9fc5-5d90d3e7b1de" providerId="AD" clId="Web-{D09A3131-C88C-7371-57DC-6D6BFE4AE489}" dt="2024-01-17T15:12:05.790" v="332"/>
        <pc:sldMkLst>
          <pc:docMk/>
          <pc:sldMk cId="2444767339" sldId="277"/>
        </pc:sldMkLst>
        <pc:spChg chg="mod">
          <ac:chgData name="Cameron McGlothen" userId="S::cameron.mcglothen@accgov.com::a6fe8298-2e28-4ba8-9fc5-5d90d3e7b1de" providerId="AD" clId="Web-{D09A3131-C88C-7371-57DC-6D6BFE4AE489}" dt="2024-01-17T14:45:14.476" v="279" actId="20577"/>
          <ac:spMkLst>
            <pc:docMk/>
            <pc:sldMk cId="2444767339" sldId="277"/>
            <ac:spMk id="2" creationId="{00000000-0000-0000-0000-000000000000}"/>
          </ac:spMkLst>
        </pc:spChg>
      </pc:sldChg>
      <pc:sldChg chg="modSp ord">
        <pc:chgData name="Cameron McGlothen" userId="S::cameron.mcglothen@accgov.com::a6fe8298-2e28-4ba8-9fc5-5d90d3e7b1de" providerId="AD" clId="Web-{D09A3131-C88C-7371-57DC-6D6BFE4AE489}" dt="2024-01-17T15:57:57.009" v="566"/>
        <pc:sldMkLst>
          <pc:docMk/>
          <pc:sldMk cId="1845783254" sldId="278"/>
        </pc:sldMkLst>
        <pc:spChg chg="mod">
          <ac:chgData name="Cameron McGlothen" userId="S::cameron.mcglothen@accgov.com::a6fe8298-2e28-4ba8-9fc5-5d90d3e7b1de" providerId="AD" clId="Web-{D09A3131-C88C-7371-57DC-6D6BFE4AE489}" dt="2024-01-17T15:11:29.492" v="331" actId="20577"/>
          <ac:spMkLst>
            <pc:docMk/>
            <pc:sldMk cId="1845783254" sldId="278"/>
            <ac:spMk id="2" creationId="{00000000-0000-0000-0000-000000000000}"/>
          </ac:spMkLst>
        </pc:spChg>
        <pc:spChg chg="mod">
          <ac:chgData name="Cameron McGlothen" userId="S::cameron.mcglothen@accgov.com::a6fe8298-2e28-4ba8-9fc5-5d90d3e7b1de" providerId="AD" clId="Web-{D09A3131-C88C-7371-57DC-6D6BFE4AE489}" dt="2024-01-17T15:10:40.117" v="329" actId="20577"/>
          <ac:spMkLst>
            <pc:docMk/>
            <pc:sldMk cId="1845783254" sldId="278"/>
            <ac:spMk id="3" creationId="{00000000-0000-0000-0000-000000000000}"/>
          </ac:spMkLst>
        </pc:spChg>
      </pc:sldChg>
      <pc:sldChg chg="modSp">
        <pc:chgData name="Cameron McGlothen" userId="S::cameron.mcglothen@accgov.com::a6fe8298-2e28-4ba8-9fc5-5d90d3e7b1de" providerId="AD" clId="Web-{D09A3131-C88C-7371-57DC-6D6BFE4AE489}" dt="2024-01-17T14:44:52.976" v="275" actId="20577"/>
        <pc:sldMkLst>
          <pc:docMk/>
          <pc:sldMk cId="465568402" sldId="281"/>
        </pc:sldMkLst>
        <pc:spChg chg="mod">
          <ac:chgData name="Cameron McGlothen" userId="S::cameron.mcglothen@accgov.com::a6fe8298-2e28-4ba8-9fc5-5d90d3e7b1de" providerId="AD" clId="Web-{D09A3131-C88C-7371-57DC-6D6BFE4AE489}" dt="2024-01-17T14:44:52.976" v="275" actId="20577"/>
          <ac:spMkLst>
            <pc:docMk/>
            <pc:sldMk cId="465568402" sldId="281"/>
            <ac:spMk id="2" creationId="{72BDF6F2-E899-17A0-7F73-01D47693C8B8}"/>
          </ac:spMkLst>
        </pc:spChg>
      </pc:sldChg>
      <pc:sldChg chg="modSp new ord">
        <pc:chgData name="Cameron McGlothen" userId="S::cameron.mcglothen@accgov.com::a6fe8298-2e28-4ba8-9fc5-5d90d3e7b1de" providerId="AD" clId="Web-{D09A3131-C88C-7371-57DC-6D6BFE4AE489}" dt="2024-01-17T14:44:59.695" v="276" actId="20577"/>
        <pc:sldMkLst>
          <pc:docMk/>
          <pc:sldMk cId="3754100398" sldId="282"/>
        </pc:sldMkLst>
        <pc:spChg chg="mod">
          <ac:chgData name="Cameron McGlothen" userId="S::cameron.mcglothen@accgov.com::a6fe8298-2e28-4ba8-9fc5-5d90d3e7b1de" providerId="AD" clId="Web-{D09A3131-C88C-7371-57DC-6D6BFE4AE489}" dt="2024-01-17T14:44:59.695" v="276" actId="20577"/>
          <ac:spMkLst>
            <pc:docMk/>
            <pc:sldMk cId="3754100398" sldId="282"/>
            <ac:spMk id="2" creationId="{8D22619F-F97C-303D-6054-A715E1B52FB4}"/>
          </ac:spMkLst>
        </pc:spChg>
        <pc:spChg chg="mod">
          <ac:chgData name="Cameron McGlothen" userId="S::cameron.mcglothen@accgov.com::a6fe8298-2e28-4ba8-9fc5-5d90d3e7b1de" providerId="AD" clId="Web-{D09A3131-C88C-7371-57DC-6D6BFE4AE489}" dt="2024-01-17T14:44:19.726" v="270" actId="20577"/>
          <ac:spMkLst>
            <pc:docMk/>
            <pc:sldMk cId="3754100398" sldId="282"/>
            <ac:spMk id="3" creationId="{EEDBAE7B-8455-3BE4-A4FF-2925F4B84649}"/>
          </ac:spMkLst>
        </pc:spChg>
      </pc:sldChg>
      <pc:sldChg chg="modSp new">
        <pc:chgData name="Cameron McGlothen" userId="S::cameron.mcglothen@accgov.com::a6fe8298-2e28-4ba8-9fc5-5d90d3e7b1de" providerId="AD" clId="Web-{D09A3131-C88C-7371-57DC-6D6BFE4AE489}" dt="2024-01-17T14:44:46.851" v="274" actId="20577"/>
        <pc:sldMkLst>
          <pc:docMk/>
          <pc:sldMk cId="473622034" sldId="283"/>
        </pc:sldMkLst>
        <pc:spChg chg="mod">
          <ac:chgData name="Cameron McGlothen" userId="S::cameron.mcglothen@accgov.com::a6fe8298-2e28-4ba8-9fc5-5d90d3e7b1de" providerId="AD" clId="Web-{D09A3131-C88C-7371-57DC-6D6BFE4AE489}" dt="2024-01-17T14:44:46.851" v="274" actId="20577"/>
          <ac:spMkLst>
            <pc:docMk/>
            <pc:sldMk cId="473622034" sldId="283"/>
            <ac:spMk id="2" creationId="{7518D8B3-CE18-4F43-08B2-67F2B4164ADE}"/>
          </ac:spMkLst>
        </pc:spChg>
        <pc:spChg chg="mod">
          <ac:chgData name="Cameron McGlothen" userId="S::cameron.mcglothen@accgov.com::a6fe8298-2e28-4ba8-9fc5-5d90d3e7b1de" providerId="AD" clId="Web-{D09A3131-C88C-7371-57DC-6D6BFE4AE489}" dt="2024-01-17T13:59:26.319" v="268" actId="20577"/>
          <ac:spMkLst>
            <pc:docMk/>
            <pc:sldMk cId="473622034" sldId="283"/>
            <ac:spMk id="3" creationId="{57E7073F-41A8-9F76-15D9-BBB159B81063}"/>
          </ac:spMkLst>
        </pc:spChg>
      </pc:sldChg>
      <pc:sldChg chg="addSp delSp modSp new">
        <pc:chgData name="Cameron McGlothen" userId="S::cameron.mcglothen@accgov.com::a6fe8298-2e28-4ba8-9fc5-5d90d3e7b1de" providerId="AD" clId="Web-{D09A3131-C88C-7371-57DC-6D6BFE4AE489}" dt="2024-01-17T15:26:29.520" v="529" actId="1076"/>
        <pc:sldMkLst>
          <pc:docMk/>
          <pc:sldMk cId="293032206" sldId="284"/>
        </pc:sldMkLst>
        <pc:spChg chg="del mod">
          <ac:chgData name="Cameron McGlothen" userId="S::cameron.mcglothen@accgov.com::a6fe8298-2e28-4ba8-9fc5-5d90d3e7b1de" providerId="AD" clId="Web-{D09A3131-C88C-7371-57DC-6D6BFE4AE489}" dt="2024-01-17T15:22:48.017" v="469"/>
          <ac:spMkLst>
            <pc:docMk/>
            <pc:sldMk cId="293032206" sldId="284"/>
            <ac:spMk id="2" creationId="{C855FC3B-1F7F-1D8E-362C-11073EE5FD25}"/>
          </ac:spMkLst>
        </pc:spChg>
        <pc:spChg chg="mod">
          <ac:chgData name="Cameron McGlothen" userId="S::cameron.mcglothen@accgov.com::a6fe8298-2e28-4ba8-9fc5-5d90d3e7b1de" providerId="AD" clId="Web-{D09A3131-C88C-7371-57DC-6D6BFE4AE489}" dt="2024-01-17T15:26:29.520" v="529" actId="1076"/>
          <ac:spMkLst>
            <pc:docMk/>
            <pc:sldMk cId="293032206" sldId="284"/>
            <ac:spMk id="3" creationId="{8053E75F-1D61-A55F-F5C3-C104E657753A}"/>
          </ac:spMkLst>
        </pc:spChg>
        <pc:spChg chg="add del mod">
          <ac:chgData name="Cameron McGlothen" userId="S::cameron.mcglothen@accgov.com::a6fe8298-2e28-4ba8-9fc5-5d90d3e7b1de" providerId="AD" clId="Web-{D09A3131-C88C-7371-57DC-6D6BFE4AE489}" dt="2024-01-17T15:23:30.799" v="481"/>
          <ac:spMkLst>
            <pc:docMk/>
            <pc:sldMk cId="293032206" sldId="284"/>
            <ac:spMk id="5" creationId="{0F772836-9A34-6196-B92C-698180B8E627}"/>
          </ac:spMkLst>
        </pc:spChg>
      </pc:sldChg>
      <pc:sldChg chg="delSp modSp new ord">
        <pc:chgData name="Cameron McGlothen" userId="S::cameron.mcglothen@accgov.com::a6fe8298-2e28-4ba8-9fc5-5d90d3e7b1de" providerId="AD" clId="Web-{D09A3131-C88C-7371-57DC-6D6BFE4AE489}" dt="2024-01-17T15:27:51.943" v="554" actId="20577"/>
        <pc:sldMkLst>
          <pc:docMk/>
          <pc:sldMk cId="2444166429" sldId="285"/>
        </pc:sldMkLst>
        <pc:spChg chg="del mod">
          <ac:chgData name="Cameron McGlothen" userId="S::cameron.mcglothen@accgov.com::a6fe8298-2e28-4ba8-9fc5-5d90d3e7b1de" providerId="AD" clId="Web-{D09A3131-C88C-7371-57DC-6D6BFE4AE489}" dt="2024-01-17T15:24:29.487" v="504"/>
          <ac:spMkLst>
            <pc:docMk/>
            <pc:sldMk cId="2444166429" sldId="285"/>
            <ac:spMk id="2" creationId="{E78DC9E7-F0DA-945D-A784-7BAD2FF5D80F}"/>
          </ac:spMkLst>
        </pc:spChg>
        <pc:spChg chg="mod">
          <ac:chgData name="Cameron McGlothen" userId="S::cameron.mcglothen@accgov.com::a6fe8298-2e28-4ba8-9fc5-5d90d3e7b1de" providerId="AD" clId="Web-{D09A3131-C88C-7371-57DC-6D6BFE4AE489}" dt="2024-01-17T15:27:51.943" v="554" actId="20577"/>
          <ac:spMkLst>
            <pc:docMk/>
            <pc:sldMk cId="2444166429" sldId="285"/>
            <ac:spMk id="3" creationId="{C3456A0E-35D6-C13F-7AE4-A4E4779B2B6E}"/>
          </ac:spMkLst>
        </pc:spChg>
      </pc:sldChg>
      <pc:sldChg chg="addSp delSp modSp add replId">
        <pc:chgData name="Cameron McGlothen" userId="S::cameron.mcglothen@accgov.com::a6fe8298-2e28-4ba8-9fc5-5d90d3e7b1de" providerId="AD" clId="Web-{D09A3131-C88C-7371-57DC-6D6BFE4AE489}" dt="2024-01-17T15:27:17.708" v="543" actId="1076"/>
        <pc:sldMkLst>
          <pc:docMk/>
          <pc:sldMk cId="2592659926" sldId="286"/>
        </pc:sldMkLst>
        <pc:spChg chg="del mod">
          <ac:chgData name="Cameron McGlothen" userId="S::cameron.mcglothen@accgov.com::a6fe8298-2e28-4ba8-9fc5-5d90d3e7b1de" providerId="AD" clId="Web-{D09A3131-C88C-7371-57DC-6D6BFE4AE489}" dt="2024-01-17T15:22:01.142" v="460"/>
          <ac:spMkLst>
            <pc:docMk/>
            <pc:sldMk cId="2592659926" sldId="286"/>
            <ac:spMk id="2" creationId="{BC236918-6562-AB9B-78DF-25CA82223476}"/>
          </ac:spMkLst>
        </pc:spChg>
        <pc:spChg chg="mod">
          <ac:chgData name="Cameron McGlothen" userId="S::cameron.mcglothen@accgov.com::a6fe8298-2e28-4ba8-9fc5-5d90d3e7b1de" providerId="AD" clId="Web-{D09A3131-C88C-7371-57DC-6D6BFE4AE489}" dt="2024-01-17T15:27:17.708" v="543" actId="1076"/>
          <ac:spMkLst>
            <pc:docMk/>
            <pc:sldMk cId="2592659926" sldId="286"/>
            <ac:spMk id="3" creationId="{B48152DB-F353-E5B7-836C-836F9F5C859B}"/>
          </ac:spMkLst>
        </pc:spChg>
        <pc:spChg chg="add del mod">
          <ac:chgData name="Cameron McGlothen" userId="S::cameron.mcglothen@accgov.com::a6fe8298-2e28-4ba8-9fc5-5d90d3e7b1de" providerId="AD" clId="Web-{D09A3131-C88C-7371-57DC-6D6BFE4AE489}" dt="2024-01-17T15:22:53.174" v="470"/>
          <ac:spMkLst>
            <pc:docMk/>
            <pc:sldMk cId="2592659926" sldId="286"/>
            <ac:spMk id="5" creationId="{D2534B26-2A76-BBBB-7156-679CA2A83E52}"/>
          </ac:spMkLst>
        </pc:spChg>
        <pc:spChg chg="add del mod">
          <ac:chgData name="Cameron McGlothen" userId="S::cameron.mcglothen@accgov.com::a6fe8298-2e28-4ba8-9fc5-5d90d3e7b1de" providerId="AD" clId="Web-{D09A3131-C88C-7371-57DC-6D6BFE4AE489}" dt="2024-01-17T15:23:22.752" v="479"/>
          <ac:spMkLst>
            <pc:docMk/>
            <pc:sldMk cId="2592659926" sldId="286"/>
            <ac:spMk id="7" creationId="{27672B5C-A813-D16E-AA63-B5674D8C5D1B}"/>
          </ac:spMkLst>
        </pc:spChg>
      </pc:sldChg>
      <pc:sldChg chg="delSp modSp add replId">
        <pc:chgData name="Cameron McGlothen" userId="S::cameron.mcglothen@accgov.com::a6fe8298-2e28-4ba8-9fc5-5d90d3e7b1de" providerId="AD" clId="Web-{D09A3131-C88C-7371-57DC-6D6BFE4AE489}" dt="2024-01-17T15:28:35.709" v="564" actId="1076"/>
        <pc:sldMkLst>
          <pc:docMk/>
          <pc:sldMk cId="2808197939" sldId="287"/>
        </pc:sldMkLst>
        <pc:spChg chg="del">
          <ac:chgData name="Cameron McGlothen" userId="S::cameron.mcglothen@accgov.com::a6fe8298-2e28-4ba8-9fc5-5d90d3e7b1de" providerId="AD" clId="Web-{D09A3131-C88C-7371-57DC-6D6BFE4AE489}" dt="2024-01-17T15:23:48.002" v="485"/>
          <ac:spMkLst>
            <pc:docMk/>
            <pc:sldMk cId="2808197939" sldId="287"/>
            <ac:spMk id="2" creationId="{B7047B11-C143-86B7-E43B-C20267324E0E}"/>
          </ac:spMkLst>
        </pc:spChg>
        <pc:spChg chg="mod">
          <ac:chgData name="Cameron McGlothen" userId="S::cameron.mcglothen@accgov.com::a6fe8298-2e28-4ba8-9fc5-5d90d3e7b1de" providerId="AD" clId="Web-{D09A3131-C88C-7371-57DC-6D6BFE4AE489}" dt="2024-01-17T15:28:35.709" v="564" actId="1076"/>
          <ac:spMkLst>
            <pc:docMk/>
            <pc:sldMk cId="2808197939" sldId="287"/>
            <ac:spMk id="3" creationId="{C2AA21E5-D6FD-33FF-A351-232BFAE44736}"/>
          </ac:spMkLst>
        </pc:spChg>
      </pc:sldChg>
      <pc:sldChg chg="modSp new ord">
        <pc:chgData name="Cameron McGlothen" userId="S::cameron.mcglothen@accgov.com::a6fe8298-2e28-4ba8-9fc5-5d90d3e7b1de" providerId="AD" clId="Web-{D09A3131-C88C-7371-57DC-6D6BFE4AE489}" dt="2024-01-17T16:04:50.326" v="600"/>
        <pc:sldMkLst>
          <pc:docMk/>
          <pc:sldMk cId="2591420026" sldId="288"/>
        </pc:sldMkLst>
        <pc:spChg chg="mod">
          <ac:chgData name="Cameron McGlothen" userId="S::cameron.mcglothen@accgov.com::a6fe8298-2e28-4ba8-9fc5-5d90d3e7b1de" providerId="AD" clId="Web-{D09A3131-C88C-7371-57DC-6D6BFE4AE489}" dt="2024-01-17T16:04:36.092" v="596" actId="20577"/>
          <ac:spMkLst>
            <pc:docMk/>
            <pc:sldMk cId="2591420026" sldId="288"/>
            <ac:spMk id="2" creationId="{2D8BBDC1-7C93-145C-E62A-B9E3C96EBF78}"/>
          </ac:spMkLst>
        </pc:spChg>
        <pc:spChg chg="mod">
          <ac:chgData name="Cameron McGlothen" userId="S::cameron.mcglothen@accgov.com::a6fe8298-2e28-4ba8-9fc5-5d90d3e7b1de" providerId="AD" clId="Web-{D09A3131-C88C-7371-57DC-6D6BFE4AE489}" dt="2024-01-17T16:04:47.264" v="599" actId="1076"/>
          <ac:spMkLst>
            <pc:docMk/>
            <pc:sldMk cId="2591420026" sldId="288"/>
            <ac:spMk id="3" creationId="{3457718A-6DA8-6444-A5E3-5E4F2A2F3CB3}"/>
          </ac:spMkLst>
        </pc:spChg>
      </pc:sldChg>
      <pc:sldChg chg="modSp new">
        <pc:chgData name="Cameron McGlothen" userId="S::cameron.mcglothen@accgov.com::a6fe8298-2e28-4ba8-9fc5-5d90d3e7b1de" providerId="AD" clId="Web-{D09A3131-C88C-7371-57DC-6D6BFE4AE489}" dt="2024-01-17T16:13:28.066" v="684" actId="20577"/>
        <pc:sldMkLst>
          <pc:docMk/>
          <pc:sldMk cId="826075462" sldId="289"/>
        </pc:sldMkLst>
        <pc:spChg chg="mod">
          <ac:chgData name="Cameron McGlothen" userId="S::cameron.mcglothen@accgov.com::a6fe8298-2e28-4ba8-9fc5-5d90d3e7b1de" providerId="AD" clId="Web-{D09A3131-C88C-7371-57DC-6D6BFE4AE489}" dt="2024-01-17T16:13:28.066" v="684" actId="20577"/>
          <ac:spMkLst>
            <pc:docMk/>
            <pc:sldMk cId="826075462" sldId="289"/>
            <ac:spMk id="2" creationId="{89E3AF0D-E56A-D139-4B5B-B4A7233797A4}"/>
          </ac:spMkLst>
        </pc:spChg>
        <pc:spChg chg="mod">
          <ac:chgData name="Cameron McGlothen" userId="S::cameron.mcglothen@accgov.com::a6fe8298-2e28-4ba8-9fc5-5d90d3e7b1de" providerId="AD" clId="Web-{D09A3131-C88C-7371-57DC-6D6BFE4AE489}" dt="2024-01-17T16:13:17.269" v="683" actId="20577"/>
          <ac:spMkLst>
            <pc:docMk/>
            <pc:sldMk cId="826075462" sldId="289"/>
            <ac:spMk id="3" creationId="{BC05F459-D04E-A0B2-92B2-CA57FDBF5C9C}"/>
          </ac:spMkLst>
        </pc:spChg>
      </pc:sldChg>
      <pc:sldChg chg="modSp new">
        <pc:chgData name="Cameron McGlothen" userId="S::cameron.mcglothen@accgov.com::a6fe8298-2e28-4ba8-9fc5-5d90d3e7b1de" providerId="AD" clId="Web-{D09A3131-C88C-7371-57DC-6D6BFE4AE489}" dt="2024-01-17T16:17:11.459" v="713" actId="1076"/>
        <pc:sldMkLst>
          <pc:docMk/>
          <pc:sldMk cId="2174921414" sldId="290"/>
        </pc:sldMkLst>
        <pc:spChg chg="mod">
          <ac:chgData name="Cameron McGlothen" userId="S::cameron.mcglothen@accgov.com::a6fe8298-2e28-4ba8-9fc5-5d90d3e7b1de" providerId="AD" clId="Web-{D09A3131-C88C-7371-57DC-6D6BFE4AE489}" dt="2024-01-17T16:17:04.350" v="712" actId="20577"/>
          <ac:spMkLst>
            <pc:docMk/>
            <pc:sldMk cId="2174921414" sldId="290"/>
            <ac:spMk id="2" creationId="{2BC230BA-B149-6391-3523-4D4E13750E46}"/>
          </ac:spMkLst>
        </pc:spChg>
        <pc:spChg chg="mod">
          <ac:chgData name="Cameron McGlothen" userId="S::cameron.mcglothen@accgov.com::a6fe8298-2e28-4ba8-9fc5-5d90d3e7b1de" providerId="AD" clId="Web-{D09A3131-C88C-7371-57DC-6D6BFE4AE489}" dt="2024-01-17T16:17:11.459" v="713" actId="1076"/>
          <ac:spMkLst>
            <pc:docMk/>
            <pc:sldMk cId="2174921414" sldId="290"/>
            <ac:spMk id="3" creationId="{E0605FCA-3BAE-F219-9DAA-3D79973C4C2B}"/>
          </ac:spMkLst>
        </pc:spChg>
      </pc:sldChg>
      <pc:sldChg chg="modSp new ord">
        <pc:chgData name="Cameron McGlothen" userId="S::cameron.mcglothen@accgov.com::a6fe8298-2e28-4ba8-9fc5-5d90d3e7b1de" providerId="AD" clId="Web-{D09A3131-C88C-7371-57DC-6D6BFE4AE489}" dt="2024-01-17T20:50:42.978" v="1746"/>
        <pc:sldMkLst>
          <pc:docMk/>
          <pc:sldMk cId="719891130" sldId="291"/>
        </pc:sldMkLst>
        <pc:spChg chg="mod">
          <ac:chgData name="Cameron McGlothen" userId="S::cameron.mcglothen@accgov.com::a6fe8298-2e28-4ba8-9fc5-5d90d3e7b1de" providerId="AD" clId="Web-{D09A3131-C88C-7371-57DC-6D6BFE4AE489}" dt="2024-01-17T16:24:55.855" v="841" actId="14100"/>
          <ac:spMkLst>
            <pc:docMk/>
            <pc:sldMk cId="719891130" sldId="291"/>
            <ac:spMk id="2" creationId="{79FBF550-2E05-1CED-ED60-614873570128}"/>
          </ac:spMkLst>
        </pc:spChg>
        <pc:spChg chg="mod">
          <ac:chgData name="Cameron McGlothen" userId="S::cameron.mcglothen@accgov.com::a6fe8298-2e28-4ba8-9fc5-5d90d3e7b1de" providerId="AD" clId="Web-{D09A3131-C88C-7371-57DC-6D6BFE4AE489}" dt="2024-01-17T16:25:12.652" v="845" actId="14100"/>
          <ac:spMkLst>
            <pc:docMk/>
            <pc:sldMk cId="719891130" sldId="291"/>
            <ac:spMk id="3" creationId="{D5D5D95D-7BF4-BC45-1F85-D3ABC46E4804}"/>
          </ac:spMkLst>
        </pc:spChg>
      </pc:sldChg>
      <pc:sldChg chg="modSp new ord">
        <pc:chgData name="Cameron McGlothen" userId="S::cameron.mcglothen@accgov.com::a6fe8298-2e28-4ba8-9fc5-5d90d3e7b1de" providerId="AD" clId="Web-{D09A3131-C88C-7371-57DC-6D6BFE4AE489}" dt="2024-01-17T20:51:01.182" v="1747"/>
        <pc:sldMkLst>
          <pc:docMk/>
          <pc:sldMk cId="941949449" sldId="292"/>
        </pc:sldMkLst>
        <pc:spChg chg="mod">
          <ac:chgData name="Cameron McGlothen" userId="S::cameron.mcglothen@accgov.com::a6fe8298-2e28-4ba8-9fc5-5d90d3e7b1de" providerId="AD" clId="Web-{D09A3131-C88C-7371-57DC-6D6BFE4AE489}" dt="2024-01-17T16:26:28.325" v="861" actId="1076"/>
          <ac:spMkLst>
            <pc:docMk/>
            <pc:sldMk cId="941949449" sldId="292"/>
            <ac:spMk id="2" creationId="{0221F07B-D825-D3C6-D29C-2F063FDD7157}"/>
          </ac:spMkLst>
        </pc:spChg>
        <pc:spChg chg="mod">
          <ac:chgData name="Cameron McGlothen" userId="S::cameron.mcglothen@accgov.com::a6fe8298-2e28-4ba8-9fc5-5d90d3e7b1de" providerId="AD" clId="Web-{D09A3131-C88C-7371-57DC-6D6BFE4AE489}" dt="2024-01-17T16:26:25.512" v="860" actId="1076"/>
          <ac:spMkLst>
            <pc:docMk/>
            <pc:sldMk cId="941949449" sldId="292"/>
            <ac:spMk id="3" creationId="{EDA3C3E6-B8E5-A1CA-DCA6-E3BACABDDA40}"/>
          </ac:spMkLst>
        </pc:spChg>
      </pc:sldChg>
      <pc:sldChg chg="addSp modSp add del replId">
        <pc:chgData name="Cameron McGlothen" userId="S::cameron.mcglothen@accgov.com::a6fe8298-2e28-4ba8-9fc5-5d90d3e7b1de" providerId="AD" clId="Web-{D09A3131-C88C-7371-57DC-6D6BFE4AE489}" dt="2024-01-17T16:23:24.401" v="800"/>
        <pc:sldMkLst>
          <pc:docMk/>
          <pc:sldMk cId="3948397987" sldId="292"/>
        </pc:sldMkLst>
        <pc:spChg chg="mod">
          <ac:chgData name="Cameron McGlothen" userId="S::cameron.mcglothen@accgov.com::a6fe8298-2e28-4ba8-9fc5-5d90d3e7b1de" providerId="AD" clId="Web-{D09A3131-C88C-7371-57DC-6D6BFE4AE489}" dt="2024-01-17T16:23:13.870" v="798" actId="1076"/>
          <ac:spMkLst>
            <pc:docMk/>
            <pc:sldMk cId="3948397987" sldId="292"/>
            <ac:spMk id="2" creationId="{C8C296B7-402F-F95C-9E0F-A3213E1064CF}"/>
          </ac:spMkLst>
        </pc:spChg>
        <pc:spChg chg="mod">
          <ac:chgData name="Cameron McGlothen" userId="S::cameron.mcglothen@accgov.com::a6fe8298-2e28-4ba8-9fc5-5d90d3e7b1de" providerId="AD" clId="Web-{D09A3131-C88C-7371-57DC-6D6BFE4AE489}" dt="2024-01-17T16:21:49.713" v="771" actId="20577"/>
          <ac:spMkLst>
            <pc:docMk/>
            <pc:sldMk cId="3948397987" sldId="292"/>
            <ac:spMk id="3" creationId="{1A58680C-00A1-95AB-0C2D-7D03D4C63D46}"/>
          </ac:spMkLst>
        </pc:spChg>
        <pc:spChg chg="add mod">
          <ac:chgData name="Cameron McGlothen" userId="S::cameron.mcglothen@accgov.com::a6fe8298-2e28-4ba8-9fc5-5d90d3e7b1de" providerId="AD" clId="Web-{D09A3131-C88C-7371-57DC-6D6BFE4AE489}" dt="2024-01-17T16:23:16.885" v="799" actId="1076"/>
          <ac:spMkLst>
            <pc:docMk/>
            <pc:sldMk cId="3948397987" sldId="292"/>
            <ac:spMk id="4" creationId="{F9E9F7E2-913F-35EA-EA3F-CBCE93123BE9}"/>
          </ac:spMkLst>
        </pc:spChg>
      </pc:sldChg>
      <pc:sldChg chg="modSp new">
        <pc:chgData name="Cameron McGlothen" userId="S::cameron.mcglothen@accgov.com::a6fe8298-2e28-4ba8-9fc5-5d90d3e7b1de" providerId="AD" clId="Web-{D09A3131-C88C-7371-57DC-6D6BFE4AE489}" dt="2024-01-17T16:35:56.175" v="900" actId="1076"/>
        <pc:sldMkLst>
          <pc:docMk/>
          <pc:sldMk cId="1914444038" sldId="293"/>
        </pc:sldMkLst>
        <pc:spChg chg="mod">
          <ac:chgData name="Cameron McGlothen" userId="S::cameron.mcglothen@accgov.com::a6fe8298-2e28-4ba8-9fc5-5d90d3e7b1de" providerId="AD" clId="Web-{D09A3131-C88C-7371-57DC-6D6BFE4AE489}" dt="2024-01-17T16:35:50.034" v="899" actId="14100"/>
          <ac:spMkLst>
            <pc:docMk/>
            <pc:sldMk cId="1914444038" sldId="293"/>
            <ac:spMk id="2" creationId="{18F48ED7-18AD-7961-294F-03D2FC4E07EA}"/>
          </ac:spMkLst>
        </pc:spChg>
        <pc:spChg chg="mod">
          <ac:chgData name="Cameron McGlothen" userId="S::cameron.mcglothen@accgov.com::a6fe8298-2e28-4ba8-9fc5-5d90d3e7b1de" providerId="AD" clId="Web-{D09A3131-C88C-7371-57DC-6D6BFE4AE489}" dt="2024-01-17T16:35:56.175" v="900" actId="1076"/>
          <ac:spMkLst>
            <pc:docMk/>
            <pc:sldMk cId="1914444038" sldId="293"/>
            <ac:spMk id="3" creationId="{2B0A81B6-A045-1BB0-8E67-41FBC878BCF4}"/>
          </ac:spMkLst>
        </pc:spChg>
      </pc:sldChg>
      <pc:sldChg chg="addSp delSp modSp new">
        <pc:chgData name="Cameron McGlothen" userId="S::cameron.mcglothen@accgov.com::a6fe8298-2e28-4ba8-9fc5-5d90d3e7b1de" providerId="AD" clId="Web-{D09A3131-C88C-7371-57DC-6D6BFE4AE489}" dt="2024-01-17T16:58:16.846" v="995" actId="1076"/>
        <pc:sldMkLst>
          <pc:docMk/>
          <pc:sldMk cId="1913865934" sldId="294"/>
        </pc:sldMkLst>
        <pc:spChg chg="del mod">
          <ac:chgData name="Cameron McGlothen" userId="S::cameron.mcglothen@accgov.com::a6fe8298-2e28-4ba8-9fc5-5d90d3e7b1de" providerId="AD" clId="Web-{D09A3131-C88C-7371-57DC-6D6BFE4AE489}" dt="2024-01-17T16:51:56.060" v="912"/>
          <ac:spMkLst>
            <pc:docMk/>
            <pc:sldMk cId="1913865934" sldId="294"/>
            <ac:spMk id="2" creationId="{09D5DB49-1300-2316-F7DF-50A3CD2B75C1}"/>
          </ac:spMkLst>
        </pc:spChg>
        <pc:spChg chg="mod">
          <ac:chgData name="Cameron McGlothen" userId="S::cameron.mcglothen@accgov.com::a6fe8298-2e28-4ba8-9fc5-5d90d3e7b1de" providerId="AD" clId="Web-{D09A3131-C88C-7371-57DC-6D6BFE4AE489}" dt="2024-01-17T16:58:16.846" v="995" actId="1076"/>
          <ac:spMkLst>
            <pc:docMk/>
            <pc:sldMk cId="1913865934" sldId="294"/>
            <ac:spMk id="3" creationId="{0DC56332-8910-5832-23A9-A3B3505774CF}"/>
          </ac:spMkLst>
        </pc:spChg>
        <pc:spChg chg="add del mod">
          <ac:chgData name="Cameron McGlothen" userId="S::cameron.mcglothen@accgov.com::a6fe8298-2e28-4ba8-9fc5-5d90d3e7b1de" providerId="AD" clId="Web-{D09A3131-C88C-7371-57DC-6D6BFE4AE489}" dt="2024-01-17T16:51:57.466" v="913"/>
          <ac:spMkLst>
            <pc:docMk/>
            <pc:sldMk cId="1913865934" sldId="294"/>
            <ac:spMk id="5" creationId="{F9D6FB9E-3D39-303A-9179-D05EEA04A92F}"/>
          </ac:spMkLst>
        </pc:spChg>
        <pc:spChg chg="add mod">
          <ac:chgData name="Cameron McGlothen" userId="S::cameron.mcglothen@accgov.com::a6fe8298-2e28-4ba8-9fc5-5d90d3e7b1de" providerId="AD" clId="Web-{D09A3131-C88C-7371-57DC-6D6BFE4AE489}" dt="2024-01-17T16:58:11.205" v="994" actId="20577"/>
          <ac:spMkLst>
            <pc:docMk/>
            <pc:sldMk cId="1913865934" sldId="294"/>
            <ac:spMk id="6" creationId="{510564D3-17EF-37B5-226C-2371540DE5AB}"/>
          </ac:spMkLst>
        </pc:spChg>
      </pc:sldChg>
      <pc:sldChg chg="delSp modSp new">
        <pc:chgData name="Cameron McGlothen" userId="S::cameron.mcglothen@accgov.com::a6fe8298-2e28-4ba8-9fc5-5d90d3e7b1de" providerId="AD" clId="Web-{D09A3131-C88C-7371-57DC-6D6BFE4AE489}" dt="2024-01-17T16:55:30.719" v="959" actId="1076"/>
        <pc:sldMkLst>
          <pc:docMk/>
          <pc:sldMk cId="2994711371" sldId="295"/>
        </pc:sldMkLst>
        <pc:spChg chg="del">
          <ac:chgData name="Cameron McGlothen" userId="S::cameron.mcglothen@accgov.com::a6fe8298-2e28-4ba8-9fc5-5d90d3e7b1de" providerId="AD" clId="Web-{D09A3131-C88C-7371-57DC-6D6BFE4AE489}" dt="2024-01-17T16:53:03.670" v="924"/>
          <ac:spMkLst>
            <pc:docMk/>
            <pc:sldMk cId="2994711371" sldId="295"/>
            <ac:spMk id="2" creationId="{B2FF417B-00EA-DA2E-3D6C-8D2DB55C35D9}"/>
          </ac:spMkLst>
        </pc:spChg>
        <pc:spChg chg="mod">
          <ac:chgData name="Cameron McGlothen" userId="S::cameron.mcglothen@accgov.com::a6fe8298-2e28-4ba8-9fc5-5d90d3e7b1de" providerId="AD" clId="Web-{D09A3131-C88C-7371-57DC-6D6BFE4AE489}" dt="2024-01-17T16:55:30.719" v="959" actId="1076"/>
          <ac:spMkLst>
            <pc:docMk/>
            <pc:sldMk cId="2994711371" sldId="295"/>
            <ac:spMk id="3" creationId="{BE037DBC-E6B8-59D4-640D-AF0D492A73E2}"/>
          </ac:spMkLst>
        </pc:spChg>
      </pc:sldChg>
      <pc:sldChg chg="modSp new">
        <pc:chgData name="Cameron McGlothen" userId="S::cameron.mcglothen@accgov.com::a6fe8298-2e28-4ba8-9fc5-5d90d3e7b1de" providerId="AD" clId="Web-{D09A3131-C88C-7371-57DC-6D6BFE4AE489}" dt="2024-01-17T16:57:14.407" v="983" actId="14100"/>
        <pc:sldMkLst>
          <pc:docMk/>
          <pc:sldMk cId="987114927" sldId="296"/>
        </pc:sldMkLst>
        <pc:spChg chg="mod">
          <ac:chgData name="Cameron McGlothen" userId="S::cameron.mcglothen@accgov.com::a6fe8298-2e28-4ba8-9fc5-5d90d3e7b1de" providerId="AD" clId="Web-{D09A3131-C88C-7371-57DC-6D6BFE4AE489}" dt="2024-01-17T16:57:14.407" v="983" actId="14100"/>
          <ac:spMkLst>
            <pc:docMk/>
            <pc:sldMk cId="987114927" sldId="296"/>
            <ac:spMk id="2" creationId="{B787E74A-D558-54E4-853D-792C202ED5B6}"/>
          </ac:spMkLst>
        </pc:spChg>
        <pc:spChg chg="mod">
          <ac:chgData name="Cameron McGlothen" userId="S::cameron.mcglothen@accgov.com::a6fe8298-2e28-4ba8-9fc5-5d90d3e7b1de" providerId="AD" clId="Web-{D09A3131-C88C-7371-57DC-6D6BFE4AE489}" dt="2024-01-17T16:57:13.189" v="982" actId="1076"/>
          <ac:spMkLst>
            <pc:docMk/>
            <pc:sldMk cId="987114927" sldId="296"/>
            <ac:spMk id="3" creationId="{E206AE25-4D98-B6B2-BA3C-49E23C799510}"/>
          </ac:spMkLst>
        </pc:spChg>
      </pc:sldChg>
      <pc:sldChg chg="delSp modSp new">
        <pc:chgData name="Cameron McGlothen" userId="S::cameron.mcglothen@accgov.com::a6fe8298-2e28-4ba8-9fc5-5d90d3e7b1de" providerId="AD" clId="Web-{D09A3131-C88C-7371-57DC-6D6BFE4AE489}" dt="2024-01-17T19:51:48.693" v="1009" actId="1076"/>
        <pc:sldMkLst>
          <pc:docMk/>
          <pc:sldMk cId="4243888230" sldId="297"/>
        </pc:sldMkLst>
        <pc:spChg chg="del">
          <ac:chgData name="Cameron McGlothen" userId="S::cameron.mcglothen@accgov.com::a6fe8298-2e28-4ba8-9fc5-5d90d3e7b1de" providerId="AD" clId="Web-{D09A3131-C88C-7371-57DC-6D6BFE4AE489}" dt="2024-01-17T19:50:53.724" v="1000"/>
          <ac:spMkLst>
            <pc:docMk/>
            <pc:sldMk cId="4243888230" sldId="297"/>
            <ac:spMk id="2" creationId="{5524866F-9986-939F-89D7-90E05FC3D964}"/>
          </ac:spMkLst>
        </pc:spChg>
        <pc:spChg chg="mod">
          <ac:chgData name="Cameron McGlothen" userId="S::cameron.mcglothen@accgov.com::a6fe8298-2e28-4ba8-9fc5-5d90d3e7b1de" providerId="AD" clId="Web-{D09A3131-C88C-7371-57DC-6D6BFE4AE489}" dt="2024-01-17T19:51:48.693" v="1009" actId="1076"/>
          <ac:spMkLst>
            <pc:docMk/>
            <pc:sldMk cId="4243888230" sldId="297"/>
            <ac:spMk id="3" creationId="{C5AB22F2-7878-3F9F-5BB9-0111761686A1}"/>
          </ac:spMkLst>
        </pc:spChg>
      </pc:sldChg>
      <pc:sldChg chg="modSp new">
        <pc:chgData name="Cameron McGlothen" userId="S::cameron.mcglothen@accgov.com::a6fe8298-2e28-4ba8-9fc5-5d90d3e7b1de" providerId="AD" clId="Web-{D09A3131-C88C-7371-57DC-6D6BFE4AE489}" dt="2024-01-17T20:10:45.767" v="1133" actId="1076"/>
        <pc:sldMkLst>
          <pc:docMk/>
          <pc:sldMk cId="1585209987" sldId="298"/>
        </pc:sldMkLst>
        <pc:spChg chg="mod">
          <ac:chgData name="Cameron McGlothen" userId="S::cameron.mcglothen@accgov.com::a6fe8298-2e28-4ba8-9fc5-5d90d3e7b1de" providerId="AD" clId="Web-{D09A3131-C88C-7371-57DC-6D6BFE4AE489}" dt="2024-01-17T20:10:26.517" v="1128" actId="1076"/>
          <ac:spMkLst>
            <pc:docMk/>
            <pc:sldMk cId="1585209987" sldId="298"/>
            <ac:spMk id="2" creationId="{935A70EF-5DA1-5585-981A-C634E3193202}"/>
          </ac:spMkLst>
        </pc:spChg>
        <pc:spChg chg="mod">
          <ac:chgData name="Cameron McGlothen" userId="S::cameron.mcglothen@accgov.com::a6fe8298-2e28-4ba8-9fc5-5d90d3e7b1de" providerId="AD" clId="Web-{D09A3131-C88C-7371-57DC-6D6BFE4AE489}" dt="2024-01-17T20:10:45.767" v="1133" actId="1076"/>
          <ac:spMkLst>
            <pc:docMk/>
            <pc:sldMk cId="1585209987" sldId="298"/>
            <ac:spMk id="3" creationId="{8F5AAA3C-C07D-E7A2-29A9-12A34C700962}"/>
          </ac:spMkLst>
        </pc:spChg>
      </pc:sldChg>
      <pc:sldChg chg="modSp new">
        <pc:chgData name="Cameron McGlothen" userId="S::cameron.mcglothen@accgov.com::a6fe8298-2e28-4ba8-9fc5-5d90d3e7b1de" providerId="AD" clId="Web-{D09A3131-C88C-7371-57DC-6D6BFE4AE489}" dt="2024-01-17T20:34:42.688" v="1346" actId="20577"/>
        <pc:sldMkLst>
          <pc:docMk/>
          <pc:sldMk cId="1667980059" sldId="299"/>
        </pc:sldMkLst>
        <pc:spChg chg="mod">
          <ac:chgData name="Cameron McGlothen" userId="S::cameron.mcglothen@accgov.com::a6fe8298-2e28-4ba8-9fc5-5d90d3e7b1de" providerId="AD" clId="Web-{D09A3131-C88C-7371-57DC-6D6BFE4AE489}" dt="2024-01-17T20:11:26.158" v="1144" actId="14100"/>
          <ac:spMkLst>
            <pc:docMk/>
            <pc:sldMk cId="1667980059" sldId="299"/>
            <ac:spMk id="2" creationId="{1B085D6F-C131-8333-31E9-8E5607B8A468}"/>
          </ac:spMkLst>
        </pc:spChg>
        <pc:spChg chg="mod">
          <ac:chgData name="Cameron McGlothen" userId="S::cameron.mcglothen@accgov.com::a6fe8298-2e28-4ba8-9fc5-5d90d3e7b1de" providerId="AD" clId="Web-{D09A3131-C88C-7371-57DC-6D6BFE4AE489}" dt="2024-01-17T20:34:42.688" v="1346" actId="20577"/>
          <ac:spMkLst>
            <pc:docMk/>
            <pc:sldMk cId="1667980059" sldId="299"/>
            <ac:spMk id="3" creationId="{0375AE36-C7D0-4B29-031E-DFBE762F9729}"/>
          </ac:spMkLst>
        </pc:spChg>
      </pc:sldChg>
      <pc:sldChg chg="modSp new">
        <pc:chgData name="Cameron McGlothen" userId="S::cameron.mcglothen@accgov.com::a6fe8298-2e28-4ba8-9fc5-5d90d3e7b1de" providerId="AD" clId="Web-{D09A3131-C88C-7371-57DC-6D6BFE4AE489}" dt="2024-01-17T20:38:57.440" v="1505" actId="20577"/>
        <pc:sldMkLst>
          <pc:docMk/>
          <pc:sldMk cId="2786729343" sldId="300"/>
        </pc:sldMkLst>
        <pc:spChg chg="mod">
          <ac:chgData name="Cameron McGlothen" userId="S::cameron.mcglothen@accgov.com::a6fe8298-2e28-4ba8-9fc5-5d90d3e7b1de" providerId="AD" clId="Web-{D09A3131-C88C-7371-57DC-6D6BFE4AE489}" dt="2024-01-17T20:36:01.345" v="1365" actId="20577"/>
          <ac:spMkLst>
            <pc:docMk/>
            <pc:sldMk cId="2786729343" sldId="300"/>
            <ac:spMk id="2" creationId="{883BD331-E8BC-25D7-E95A-DA77D23F054B}"/>
          </ac:spMkLst>
        </pc:spChg>
        <pc:spChg chg="mod">
          <ac:chgData name="Cameron McGlothen" userId="S::cameron.mcglothen@accgov.com::a6fe8298-2e28-4ba8-9fc5-5d90d3e7b1de" providerId="AD" clId="Web-{D09A3131-C88C-7371-57DC-6D6BFE4AE489}" dt="2024-01-17T20:38:57.440" v="1505" actId="20577"/>
          <ac:spMkLst>
            <pc:docMk/>
            <pc:sldMk cId="2786729343" sldId="300"/>
            <ac:spMk id="3" creationId="{143D6590-3A7B-913B-8785-FE28FE9B04CF}"/>
          </ac:spMkLst>
        </pc:spChg>
      </pc:sldChg>
      <pc:sldChg chg="modSp add replId">
        <pc:chgData name="Cameron McGlothen" userId="S::cameron.mcglothen@accgov.com::a6fe8298-2e28-4ba8-9fc5-5d90d3e7b1de" providerId="AD" clId="Web-{D09A3131-C88C-7371-57DC-6D6BFE4AE489}" dt="2024-01-17T20:24:44.088" v="1344" actId="20577"/>
        <pc:sldMkLst>
          <pc:docMk/>
          <pc:sldMk cId="2232326213" sldId="301"/>
        </pc:sldMkLst>
        <pc:spChg chg="mod">
          <ac:chgData name="Cameron McGlothen" userId="S::cameron.mcglothen@accgov.com::a6fe8298-2e28-4ba8-9fc5-5d90d3e7b1de" providerId="AD" clId="Web-{D09A3131-C88C-7371-57DC-6D6BFE4AE489}" dt="2024-01-17T20:24:44.088" v="1344" actId="20577"/>
          <ac:spMkLst>
            <pc:docMk/>
            <pc:sldMk cId="2232326213" sldId="301"/>
            <ac:spMk id="2" creationId="{813F4475-7785-61D5-0D31-E9EF448B86F2}"/>
          </ac:spMkLst>
        </pc:spChg>
        <pc:spChg chg="mod">
          <ac:chgData name="Cameron McGlothen" userId="S::cameron.mcglothen@accgov.com::a6fe8298-2e28-4ba8-9fc5-5d90d3e7b1de" providerId="AD" clId="Web-{D09A3131-C88C-7371-57DC-6D6BFE4AE489}" dt="2024-01-17T20:24:34.275" v="1342" actId="20577"/>
          <ac:spMkLst>
            <pc:docMk/>
            <pc:sldMk cId="2232326213" sldId="301"/>
            <ac:spMk id="3" creationId="{0C195FB1-0E1A-D8FF-E7D3-D7C3BA8DF7D4}"/>
          </ac:spMkLst>
        </pc:spChg>
      </pc:sldChg>
      <pc:sldChg chg="addSp delSp modSp new del mod modClrScheme chgLayout modNotes">
        <pc:chgData name="Cameron McGlothen" userId="S::cameron.mcglothen@accgov.com::a6fe8298-2e28-4ba8-9fc5-5d90d3e7b1de" providerId="AD" clId="Web-{D09A3131-C88C-7371-57DC-6D6BFE4AE489}" dt="2024-01-17T20:46:23.070" v="1590"/>
        <pc:sldMkLst>
          <pc:docMk/>
          <pc:sldMk cId="1781034770" sldId="302"/>
        </pc:sldMkLst>
        <pc:spChg chg="mod ord">
          <ac:chgData name="Cameron McGlothen" userId="S::cameron.mcglothen@accgov.com::a6fe8298-2e28-4ba8-9fc5-5d90d3e7b1de" providerId="AD" clId="Web-{D09A3131-C88C-7371-57DC-6D6BFE4AE489}" dt="2024-01-17T20:46:08.819" v="1589"/>
          <ac:spMkLst>
            <pc:docMk/>
            <pc:sldMk cId="1781034770" sldId="302"/>
            <ac:spMk id="2" creationId="{BEEC0021-D6F7-744D-4256-8CEAA9140309}"/>
          </ac:spMkLst>
        </pc:spChg>
        <pc:spChg chg="mod ord">
          <ac:chgData name="Cameron McGlothen" userId="S::cameron.mcglothen@accgov.com::a6fe8298-2e28-4ba8-9fc5-5d90d3e7b1de" providerId="AD" clId="Web-{D09A3131-C88C-7371-57DC-6D6BFE4AE489}" dt="2024-01-17T20:46:08.819" v="1589"/>
          <ac:spMkLst>
            <pc:docMk/>
            <pc:sldMk cId="1781034770" sldId="302"/>
            <ac:spMk id="3" creationId="{16261321-BDC2-E920-9CF9-38C8B1BA00DE}"/>
          </ac:spMkLst>
        </pc:spChg>
        <pc:spChg chg="add del mod ord">
          <ac:chgData name="Cameron McGlothen" userId="S::cameron.mcglothen@accgov.com::a6fe8298-2e28-4ba8-9fc5-5d90d3e7b1de" providerId="AD" clId="Web-{D09A3131-C88C-7371-57DC-6D6BFE4AE489}" dt="2024-01-17T20:46:08.819" v="1589"/>
          <ac:spMkLst>
            <pc:docMk/>
            <pc:sldMk cId="1781034770" sldId="302"/>
            <ac:spMk id="4" creationId="{69932FB9-FC01-4973-3BA6-E8B1F3CC32C6}"/>
          </ac:spMkLst>
        </pc:spChg>
        <pc:spChg chg="add del mod ord">
          <ac:chgData name="Cameron McGlothen" userId="S::cameron.mcglothen@accgov.com::a6fe8298-2e28-4ba8-9fc5-5d90d3e7b1de" providerId="AD" clId="Web-{D09A3131-C88C-7371-57DC-6D6BFE4AE489}" dt="2024-01-17T20:46:08.819" v="1589"/>
          <ac:spMkLst>
            <pc:docMk/>
            <pc:sldMk cId="1781034770" sldId="302"/>
            <ac:spMk id="5" creationId="{819FBFDA-FF7A-9F69-C8FB-917C375C02DF}"/>
          </ac:spMkLst>
        </pc:spChg>
        <pc:spChg chg="add del mod ord">
          <ac:chgData name="Cameron McGlothen" userId="S::cameron.mcglothen@accgov.com::a6fe8298-2e28-4ba8-9fc5-5d90d3e7b1de" providerId="AD" clId="Web-{D09A3131-C88C-7371-57DC-6D6BFE4AE489}" dt="2024-01-17T20:46:08.819" v="1589"/>
          <ac:spMkLst>
            <pc:docMk/>
            <pc:sldMk cId="1781034770" sldId="302"/>
            <ac:spMk id="6" creationId="{6C28C720-99AE-591A-3C53-FF4A17BCA805}"/>
          </ac:spMkLst>
        </pc:spChg>
      </pc:sldChg>
      <pc:sldChg chg="modSp new">
        <pc:chgData name="Cameron McGlothen" userId="S::cameron.mcglothen@accgov.com::a6fe8298-2e28-4ba8-9fc5-5d90d3e7b1de" providerId="AD" clId="Web-{D09A3131-C88C-7371-57DC-6D6BFE4AE489}" dt="2024-01-17T20:49:51.837" v="1745" actId="20577"/>
        <pc:sldMkLst>
          <pc:docMk/>
          <pc:sldMk cId="3433214848" sldId="302"/>
        </pc:sldMkLst>
        <pc:spChg chg="mod">
          <ac:chgData name="Cameron McGlothen" userId="S::cameron.mcglothen@accgov.com::a6fe8298-2e28-4ba8-9fc5-5d90d3e7b1de" providerId="AD" clId="Web-{D09A3131-C88C-7371-57DC-6D6BFE4AE489}" dt="2024-01-17T20:49:51.837" v="1745" actId="20577"/>
          <ac:spMkLst>
            <pc:docMk/>
            <pc:sldMk cId="3433214848" sldId="302"/>
            <ac:spMk id="2" creationId="{8A81565B-BFD9-D01C-E920-8F009A8229C5}"/>
          </ac:spMkLst>
        </pc:spChg>
        <pc:spChg chg="mod">
          <ac:chgData name="Cameron McGlothen" userId="S::cameron.mcglothen@accgov.com::a6fe8298-2e28-4ba8-9fc5-5d90d3e7b1de" providerId="AD" clId="Web-{D09A3131-C88C-7371-57DC-6D6BFE4AE489}" dt="2024-01-17T20:49:35.087" v="1744" actId="20577"/>
          <ac:spMkLst>
            <pc:docMk/>
            <pc:sldMk cId="3433214848" sldId="302"/>
            <ac:spMk id="3" creationId="{59F5B34C-45E3-BFFC-2D7D-081C059A0396}"/>
          </ac:spMkLst>
        </pc:spChg>
      </pc:sldChg>
    </pc:docChg>
  </pc:docChgLst>
  <pc:docChgLst>
    <pc:chgData name="Cameron McGlothen" userId="S::cameron.mcglothen@accgov.com::a6fe8298-2e28-4ba8-9fc5-5d90d3e7b1de" providerId="AD" clId="Web-{968A9948-2098-8637-2957-7D23DC51127F}"/>
    <pc:docChg chg="addSld delSld modSld sldOrd">
      <pc:chgData name="Cameron McGlothen" userId="S::cameron.mcglothen@accgov.com::a6fe8298-2e28-4ba8-9fc5-5d90d3e7b1de" providerId="AD" clId="Web-{968A9948-2098-8637-2957-7D23DC51127F}" dt="2024-01-22T16:38:28.384" v="490" actId="1076"/>
      <pc:docMkLst>
        <pc:docMk/>
      </pc:docMkLst>
      <pc:sldChg chg="modSp ord">
        <pc:chgData name="Cameron McGlothen" userId="S::cameron.mcglothen@accgov.com::a6fe8298-2e28-4ba8-9fc5-5d90d3e7b1de" providerId="AD" clId="Web-{968A9948-2098-8637-2957-7D23DC51127F}" dt="2024-01-22T16:08:23.426" v="440" actId="20577"/>
        <pc:sldMkLst>
          <pc:docMk/>
          <pc:sldMk cId="220357910" sldId="261"/>
        </pc:sldMkLst>
        <pc:spChg chg="mod">
          <ac:chgData name="Cameron McGlothen" userId="S::cameron.mcglothen@accgov.com::a6fe8298-2e28-4ba8-9fc5-5d90d3e7b1de" providerId="AD" clId="Web-{968A9948-2098-8637-2957-7D23DC51127F}" dt="2024-01-22T16:08:23.426" v="440" actId="20577"/>
          <ac:spMkLst>
            <pc:docMk/>
            <pc:sldMk cId="220357910" sldId="261"/>
            <ac:spMk id="2" creationId="{00000000-0000-0000-0000-000000000000}"/>
          </ac:spMkLst>
        </pc:spChg>
      </pc:sldChg>
      <pc:sldChg chg="addSp modSp mod setBg">
        <pc:chgData name="Cameron McGlothen" userId="S::cameron.mcglothen@accgov.com::a6fe8298-2e28-4ba8-9fc5-5d90d3e7b1de" providerId="AD" clId="Web-{968A9948-2098-8637-2957-7D23DC51127F}" dt="2024-01-22T15:19:59.023" v="150"/>
        <pc:sldMkLst>
          <pc:docMk/>
          <pc:sldMk cId="4060773715" sldId="262"/>
        </pc:sldMkLst>
        <pc:spChg chg="mod">
          <ac:chgData name="Cameron McGlothen" userId="S::cameron.mcglothen@accgov.com::a6fe8298-2e28-4ba8-9fc5-5d90d3e7b1de" providerId="AD" clId="Web-{968A9948-2098-8637-2957-7D23DC51127F}" dt="2024-01-22T15:19:59.023" v="150"/>
          <ac:spMkLst>
            <pc:docMk/>
            <pc:sldMk cId="4060773715" sldId="262"/>
            <ac:spMk id="2" creationId="{00000000-0000-0000-0000-000000000000}"/>
          </ac:spMkLst>
        </pc:spChg>
        <pc:spChg chg="mod">
          <ac:chgData name="Cameron McGlothen" userId="S::cameron.mcglothen@accgov.com::a6fe8298-2e28-4ba8-9fc5-5d90d3e7b1de" providerId="AD" clId="Web-{968A9948-2098-8637-2957-7D23DC51127F}" dt="2024-01-22T15:19:59.023" v="150"/>
          <ac:spMkLst>
            <pc:docMk/>
            <pc:sldMk cId="4060773715" sldId="262"/>
            <ac:spMk id="3" creationId="{00000000-0000-0000-0000-000000000000}"/>
          </ac:spMkLst>
        </pc:spChg>
        <pc:spChg chg="add">
          <ac:chgData name="Cameron McGlothen" userId="S::cameron.mcglothen@accgov.com::a6fe8298-2e28-4ba8-9fc5-5d90d3e7b1de" providerId="AD" clId="Web-{968A9948-2098-8637-2957-7D23DC51127F}" dt="2024-01-22T15:19:59.023" v="150"/>
          <ac:spMkLst>
            <pc:docMk/>
            <pc:sldMk cId="4060773715" sldId="262"/>
            <ac:spMk id="8" creationId="{100EDD19-6802-4EC3-95CE-CFFAB042CFD6}"/>
          </ac:spMkLst>
        </pc:spChg>
        <pc:spChg chg="add">
          <ac:chgData name="Cameron McGlothen" userId="S::cameron.mcglothen@accgov.com::a6fe8298-2e28-4ba8-9fc5-5d90d3e7b1de" providerId="AD" clId="Web-{968A9948-2098-8637-2957-7D23DC51127F}" dt="2024-01-22T15:19:59.023" v="150"/>
          <ac:spMkLst>
            <pc:docMk/>
            <pc:sldMk cId="4060773715" sldId="262"/>
            <ac:spMk id="10" creationId="{DB17E863-922E-4C26-BD64-E8FD41D28661}"/>
          </ac:spMkLst>
        </pc:spChg>
      </pc:sldChg>
      <pc:sldChg chg="modSp">
        <pc:chgData name="Cameron McGlothen" userId="S::cameron.mcglothen@accgov.com::a6fe8298-2e28-4ba8-9fc5-5d90d3e7b1de" providerId="AD" clId="Web-{968A9948-2098-8637-2957-7D23DC51127F}" dt="2024-01-22T16:08:37.551" v="441" actId="20577"/>
        <pc:sldMkLst>
          <pc:docMk/>
          <pc:sldMk cId="2448452156" sldId="263"/>
        </pc:sldMkLst>
        <pc:spChg chg="mod">
          <ac:chgData name="Cameron McGlothen" userId="S::cameron.mcglothen@accgov.com::a6fe8298-2e28-4ba8-9fc5-5d90d3e7b1de" providerId="AD" clId="Web-{968A9948-2098-8637-2957-7D23DC51127F}" dt="2024-01-22T16:08:37.551" v="441" actId="20577"/>
          <ac:spMkLst>
            <pc:docMk/>
            <pc:sldMk cId="2448452156" sldId="263"/>
            <ac:spMk id="2" creationId="{00000000-0000-0000-0000-000000000000}"/>
          </ac:spMkLst>
        </pc:spChg>
      </pc:sldChg>
      <pc:sldChg chg="addSp modSp mod setBg">
        <pc:chgData name="Cameron McGlothen" userId="S::cameron.mcglothen@accgov.com::a6fe8298-2e28-4ba8-9fc5-5d90d3e7b1de" providerId="AD" clId="Web-{968A9948-2098-8637-2957-7D23DC51127F}" dt="2024-01-22T15:16:16.442" v="134"/>
        <pc:sldMkLst>
          <pc:docMk/>
          <pc:sldMk cId="3984630213" sldId="264"/>
        </pc:sldMkLst>
        <pc:spChg chg="mod">
          <ac:chgData name="Cameron McGlothen" userId="S::cameron.mcglothen@accgov.com::a6fe8298-2e28-4ba8-9fc5-5d90d3e7b1de" providerId="AD" clId="Web-{968A9948-2098-8637-2957-7D23DC51127F}" dt="2024-01-22T15:16:16.442" v="134"/>
          <ac:spMkLst>
            <pc:docMk/>
            <pc:sldMk cId="3984630213" sldId="264"/>
            <ac:spMk id="2" creationId="{00000000-0000-0000-0000-000000000000}"/>
          </ac:spMkLst>
        </pc:spChg>
        <pc:spChg chg="mod">
          <ac:chgData name="Cameron McGlothen" userId="S::cameron.mcglothen@accgov.com::a6fe8298-2e28-4ba8-9fc5-5d90d3e7b1de" providerId="AD" clId="Web-{968A9948-2098-8637-2957-7D23DC51127F}" dt="2024-01-22T15:16:16.442" v="134"/>
          <ac:spMkLst>
            <pc:docMk/>
            <pc:sldMk cId="3984630213" sldId="264"/>
            <ac:spMk id="3" creationId="{00000000-0000-0000-0000-000000000000}"/>
          </ac:spMkLst>
        </pc:spChg>
        <pc:spChg chg="add">
          <ac:chgData name="Cameron McGlothen" userId="S::cameron.mcglothen@accgov.com::a6fe8298-2e28-4ba8-9fc5-5d90d3e7b1de" providerId="AD" clId="Web-{968A9948-2098-8637-2957-7D23DC51127F}" dt="2024-01-22T15:16:16.442" v="134"/>
          <ac:spMkLst>
            <pc:docMk/>
            <pc:sldMk cId="3984630213" sldId="264"/>
            <ac:spMk id="8" creationId="{100EDD19-6802-4EC3-95CE-CFFAB042CFD6}"/>
          </ac:spMkLst>
        </pc:spChg>
        <pc:spChg chg="add">
          <ac:chgData name="Cameron McGlothen" userId="S::cameron.mcglothen@accgov.com::a6fe8298-2e28-4ba8-9fc5-5d90d3e7b1de" providerId="AD" clId="Web-{968A9948-2098-8637-2957-7D23DC51127F}" dt="2024-01-22T15:16:16.442" v="134"/>
          <ac:spMkLst>
            <pc:docMk/>
            <pc:sldMk cId="3984630213" sldId="264"/>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17:14.677" v="139" actId="14100"/>
        <pc:sldMkLst>
          <pc:docMk/>
          <pc:sldMk cId="3857575465" sldId="265"/>
        </pc:sldMkLst>
        <pc:spChg chg="mod">
          <ac:chgData name="Cameron McGlothen" userId="S::cameron.mcglothen@accgov.com::a6fe8298-2e28-4ba8-9fc5-5d90d3e7b1de" providerId="AD" clId="Web-{968A9948-2098-8637-2957-7D23DC51127F}" dt="2024-01-22T15:17:14.677" v="139" actId="14100"/>
          <ac:spMkLst>
            <pc:docMk/>
            <pc:sldMk cId="3857575465" sldId="265"/>
            <ac:spMk id="2" creationId="{00000000-0000-0000-0000-000000000000}"/>
          </ac:spMkLst>
        </pc:spChg>
        <pc:spChg chg="mod">
          <ac:chgData name="Cameron McGlothen" userId="S::cameron.mcglothen@accgov.com::a6fe8298-2e28-4ba8-9fc5-5d90d3e7b1de" providerId="AD" clId="Web-{968A9948-2098-8637-2957-7D23DC51127F}" dt="2024-01-22T15:17:10.380" v="138"/>
          <ac:spMkLst>
            <pc:docMk/>
            <pc:sldMk cId="3857575465" sldId="265"/>
            <ac:spMk id="3" creationId="{00000000-0000-0000-0000-000000000000}"/>
          </ac:spMkLst>
        </pc:spChg>
        <pc:spChg chg="add">
          <ac:chgData name="Cameron McGlothen" userId="S::cameron.mcglothen@accgov.com::a6fe8298-2e28-4ba8-9fc5-5d90d3e7b1de" providerId="AD" clId="Web-{968A9948-2098-8637-2957-7D23DC51127F}" dt="2024-01-22T15:17:10.380" v="138"/>
          <ac:spMkLst>
            <pc:docMk/>
            <pc:sldMk cId="3857575465" sldId="265"/>
            <ac:spMk id="8" creationId="{100EDD19-6802-4EC3-95CE-CFFAB042CFD6}"/>
          </ac:spMkLst>
        </pc:spChg>
        <pc:spChg chg="add">
          <ac:chgData name="Cameron McGlothen" userId="S::cameron.mcglothen@accgov.com::a6fe8298-2e28-4ba8-9fc5-5d90d3e7b1de" providerId="AD" clId="Web-{968A9948-2098-8637-2957-7D23DC51127F}" dt="2024-01-22T15:17:10.380" v="138"/>
          <ac:spMkLst>
            <pc:docMk/>
            <pc:sldMk cId="3857575465" sldId="265"/>
            <ac:spMk id="10" creationId="{DB17E863-922E-4C26-BD64-E8FD41D28661}"/>
          </ac:spMkLst>
        </pc:spChg>
      </pc:sldChg>
      <pc:sldChg chg="addSp delSp modSp mod setBg">
        <pc:chgData name="Cameron McGlothen" userId="S::cameron.mcglothen@accgov.com::a6fe8298-2e28-4ba8-9fc5-5d90d3e7b1de" providerId="AD" clId="Web-{968A9948-2098-8637-2957-7D23DC51127F}" dt="2024-01-22T15:33:49.739" v="222"/>
        <pc:sldMkLst>
          <pc:docMk/>
          <pc:sldMk cId="67112625" sldId="266"/>
        </pc:sldMkLst>
        <pc:spChg chg="mod">
          <ac:chgData name="Cameron McGlothen" userId="S::cameron.mcglothen@accgov.com::a6fe8298-2e28-4ba8-9fc5-5d90d3e7b1de" providerId="AD" clId="Web-{968A9948-2098-8637-2957-7D23DC51127F}" dt="2024-01-22T15:33:49.739" v="222"/>
          <ac:spMkLst>
            <pc:docMk/>
            <pc:sldMk cId="67112625" sldId="266"/>
            <ac:spMk id="2" creationId="{00000000-0000-0000-0000-000000000000}"/>
          </ac:spMkLst>
        </pc:spChg>
        <pc:spChg chg="add del mod">
          <ac:chgData name="Cameron McGlothen" userId="S::cameron.mcglothen@accgov.com::a6fe8298-2e28-4ba8-9fc5-5d90d3e7b1de" providerId="AD" clId="Web-{968A9948-2098-8637-2957-7D23DC51127F}" dt="2024-01-22T15:33:49.739" v="222"/>
          <ac:spMkLst>
            <pc:docMk/>
            <pc:sldMk cId="67112625" sldId="266"/>
            <ac:spMk id="3" creationId="{00000000-0000-0000-0000-000000000000}"/>
          </ac:spMkLst>
        </pc:spChg>
        <pc:spChg chg="add del">
          <ac:chgData name="Cameron McGlothen" userId="S::cameron.mcglothen@accgov.com::a6fe8298-2e28-4ba8-9fc5-5d90d3e7b1de" providerId="AD" clId="Web-{968A9948-2098-8637-2957-7D23DC51127F}" dt="2024-01-22T15:33:17.192" v="217"/>
          <ac:spMkLst>
            <pc:docMk/>
            <pc:sldMk cId="67112625" sldId="266"/>
            <ac:spMk id="8" creationId="{100EDD19-6802-4EC3-95CE-CFFAB042CFD6}"/>
          </ac:spMkLst>
        </pc:spChg>
        <pc:spChg chg="add del">
          <ac:chgData name="Cameron McGlothen" userId="S::cameron.mcglothen@accgov.com::a6fe8298-2e28-4ba8-9fc5-5d90d3e7b1de" providerId="AD" clId="Web-{968A9948-2098-8637-2957-7D23DC51127F}" dt="2024-01-22T15:33:29.879" v="219"/>
          <ac:spMkLst>
            <pc:docMk/>
            <pc:sldMk cId="67112625" sldId="266"/>
            <ac:spMk id="9" creationId="{2E442304-DDBD-4F7B-8017-36BCC863FB40}"/>
          </ac:spMkLst>
        </pc:spChg>
        <pc:spChg chg="add del">
          <ac:chgData name="Cameron McGlothen" userId="S::cameron.mcglothen@accgov.com::a6fe8298-2e28-4ba8-9fc5-5d90d3e7b1de" providerId="AD" clId="Web-{968A9948-2098-8637-2957-7D23DC51127F}" dt="2024-01-22T15:33:17.192" v="217"/>
          <ac:spMkLst>
            <pc:docMk/>
            <pc:sldMk cId="67112625" sldId="266"/>
            <ac:spMk id="10" creationId="{DB17E863-922E-4C26-BD64-E8FD41D28661}"/>
          </ac:spMkLst>
        </pc:spChg>
        <pc:spChg chg="add del">
          <ac:chgData name="Cameron McGlothen" userId="S::cameron.mcglothen@accgov.com::a6fe8298-2e28-4ba8-9fc5-5d90d3e7b1de" providerId="AD" clId="Web-{968A9948-2098-8637-2957-7D23DC51127F}" dt="2024-01-22T15:33:29.879" v="219"/>
          <ac:spMkLst>
            <pc:docMk/>
            <pc:sldMk cId="67112625" sldId="266"/>
            <ac:spMk id="11" creationId="{5E107275-3853-46FD-A241-DE4355A42675}"/>
          </ac:spMkLst>
        </pc:spChg>
        <pc:spChg chg="add del">
          <ac:chgData name="Cameron McGlothen" userId="S::cameron.mcglothen@accgov.com::a6fe8298-2e28-4ba8-9fc5-5d90d3e7b1de" providerId="AD" clId="Web-{968A9948-2098-8637-2957-7D23DC51127F}" dt="2024-01-22T15:33:49.723" v="221"/>
          <ac:spMkLst>
            <pc:docMk/>
            <pc:sldMk cId="67112625" sldId="266"/>
            <ac:spMk id="13" creationId="{777A147A-9ED8-46B4-8660-1B3C2AA880B5}"/>
          </ac:spMkLst>
        </pc:spChg>
        <pc:spChg chg="add del">
          <ac:chgData name="Cameron McGlothen" userId="S::cameron.mcglothen@accgov.com::a6fe8298-2e28-4ba8-9fc5-5d90d3e7b1de" providerId="AD" clId="Web-{968A9948-2098-8637-2957-7D23DC51127F}" dt="2024-01-22T15:33:49.723" v="221"/>
          <ac:spMkLst>
            <pc:docMk/>
            <pc:sldMk cId="67112625" sldId="266"/>
            <ac:spMk id="14" creationId="{5D6C15A0-C087-4593-8414-2B4EC1CDC3DE}"/>
          </ac:spMkLst>
        </pc:spChg>
        <pc:spChg chg="add del">
          <ac:chgData name="Cameron McGlothen" userId="S::cameron.mcglothen@accgov.com::a6fe8298-2e28-4ba8-9fc5-5d90d3e7b1de" providerId="AD" clId="Web-{968A9948-2098-8637-2957-7D23DC51127F}" dt="2024-01-22T15:33:49.723" v="221"/>
          <ac:spMkLst>
            <pc:docMk/>
            <pc:sldMk cId="67112625" sldId="266"/>
            <ac:spMk id="15" creationId="{00000000-0000-0000-0000-000000000000}"/>
          </ac:spMkLst>
        </pc:spChg>
        <pc:spChg chg="add">
          <ac:chgData name="Cameron McGlothen" userId="S::cameron.mcglothen@accgov.com::a6fe8298-2e28-4ba8-9fc5-5d90d3e7b1de" providerId="AD" clId="Web-{968A9948-2098-8637-2957-7D23DC51127F}" dt="2024-01-22T15:33:49.739" v="222"/>
          <ac:spMkLst>
            <pc:docMk/>
            <pc:sldMk cId="67112625" sldId="266"/>
            <ac:spMk id="17" creationId="{100EDD19-6802-4EC3-95CE-CFFAB042CFD6}"/>
          </ac:spMkLst>
        </pc:spChg>
        <pc:spChg chg="add">
          <ac:chgData name="Cameron McGlothen" userId="S::cameron.mcglothen@accgov.com::a6fe8298-2e28-4ba8-9fc5-5d90d3e7b1de" providerId="AD" clId="Web-{968A9948-2098-8637-2957-7D23DC51127F}" dt="2024-01-22T15:33:49.739" v="222"/>
          <ac:spMkLst>
            <pc:docMk/>
            <pc:sldMk cId="67112625" sldId="266"/>
            <ac:spMk id="18" creationId="{DB17E863-922E-4C26-BD64-E8FD41D28661}"/>
          </ac:spMkLst>
        </pc:spChg>
        <pc:spChg chg="add">
          <ac:chgData name="Cameron McGlothen" userId="S::cameron.mcglothen@accgov.com::a6fe8298-2e28-4ba8-9fc5-5d90d3e7b1de" providerId="AD" clId="Web-{968A9948-2098-8637-2957-7D23DC51127F}" dt="2024-01-22T15:33:49.739" v="222"/>
          <ac:spMkLst>
            <pc:docMk/>
            <pc:sldMk cId="67112625" sldId="266"/>
            <ac:spMk id="19" creationId="{00000000-0000-0000-0000-000000000000}"/>
          </ac:spMkLst>
        </pc:spChg>
        <pc:graphicFrameChg chg="add del">
          <ac:chgData name="Cameron McGlothen" userId="S::cameron.mcglothen@accgov.com::a6fe8298-2e28-4ba8-9fc5-5d90d3e7b1de" providerId="AD" clId="Web-{968A9948-2098-8637-2957-7D23DC51127F}" dt="2024-01-22T15:33:29.879" v="219"/>
          <ac:graphicFrameMkLst>
            <pc:docMk/>
            <pc:sldMk cId="67112625" sldId="266"/>
            <ac:graphicFrameMk id="5" creationId="{48083857-EB69-D3A9-0D16-95046C10CB9A}"/>
          </ac:graphicFrameMkLst>
        </pc:graphicFrameChg>
      </pc:sldChg>
      <pc:sldChg chg="addSp delSp modSp mod setBg addAnim">
        <pc:chgData name="Cameron McGlothen" userId="S::cameron.mcglothen@accgov.com::a6fe8298-2e28-4ba8-9fc5-5d90d3e7b1de" providerId="AD" clId="Web-{968A9948-2098-8637-2957-7D23DC51127F}" dt="2024-01-22T16:09:00.317" v="444" actId="20577"/>
        <pc:sldMkLst>
          <pc:docMk/>
          <pc:sldMk cId="3898841973" sldId="267"/>
        </pc:sldMkLst>
        <pc:spChg chg="mod">
          <ac:chgData name="Cameron McGlothen" userId="S::cameron.mcglothen@accgov.com::a6fe8298-2e28-4ba8-9fc5-5d90d3e7b1de" providerId="AD" clId="Web-{968A9948-2098-8637-2957-7D23DC51127F}" dt="2024-01-22T16:09:00.317" v="444" actId="20577"/>
          <ac:spMkLst>
            <pc:docMk/>
            <pc:sldMk cId="3898841973" sldId="267"/>
            <ac:spMk id="2" creationId="{00000000-0000-0000-0000-000000000000}"/>
          </ac:spMkLst>
        </pc:spChg>
        <pc:spChg chg="mod">
          <ac:chgData name="Cameron McGlothen" userId="S::cameron.mcglothen@accgov.com::a6fe8298-2e28-4ba8-9fc5-5d90d3e7b1de" providerId="AD" clId="Web-{968A9948-2098-8637-2957-7D23DC51127F}" dt="2024-01-22T15:20:42.071" v="152"/>
          <ac:spMkLst>
            <pc:docMk/>
            <pc:sldMk cId="3898841973" sldId="267"/>
            <ac:spMk id="3" creationId="{00000000-0000-0000-0000-000000000000}"/>
          </ac:spMkLst>
        </pc:spChg>
        <pc:spChg chg="add del">
          <ac:chgData name="Cameron McGlothen" userId="S::cameron.mcglothen@accgov.com::a6fe8298-2e28-4ba8-9fc5-5d90d3e7b1de" providerId="AD" clId="Web-{968A9948-2098-8637-2957-7D23DC51127F}" dt="2024-01-22T15:20:42.071" v="152"/>
          <ac:spMkLst>
            <pc:docMk/>
            <pc:sldMk cId="3898841973" sldId="267"/>
            <ac:spMk id="9" creationId="{5A59F003-E00A-43F9-91DC-CC54E3B87466}"/>
          </ac:spMkLst>
        </pc:spChg>
        <pc:spChg chg="add del">
          <ac:chgData name="Cameron McGlothen" userId="S::cameron.mcglothen@accgov.com::a6fe8298-2e28-4ba8-9fc5-5d90d3e7b1de" providerId="AD" clId="Web-{968A9948-2098-8637-2957-7D23DC51127F}" dt="2024-01-22T15:20:42.071" v="152"/>
          <ac:spMkLst>
            <pc:docMk/>
            <pc:sldMk cId="3898841973" sldId="267"/>
            <ac:spMk id="11" creationId="{D74A4382-E3AD-430A-9A1F-DFA3E0E77A7D}"/>
          </ac:spMkLst>
        </pc:spChg>
        <pc:spChg chg="add del">
          <ac:chgData name="Cameron McGlothen" userId="S::cameron.mcglothen@accgov.com::a6fe8298-2e28-4ba8-9fc5-5d90d3e7b1de" providerId="AD" clId="Web-{968A9948-2098-8637-2957-7D23DC51127F}" dt="2024-01-22T15:20:42.071" v="152"/>
          <ac:spMkLst>
            <pc:docMk/>
            <pc:sldMk cId="3898841973" sldId="267"/>
            <ac:spMk id="13" creationId="{79F40191-0F44-4FD1-82CC-ACB507C14BE6}"/>
          </ac:spMkLst>
        </pc:spChg>
        <pc:spChg chg="add">
          <ac:chgData name="Cameron McGlothen" userId="S::cameron.mcglothen@accgov.com::a6fe8298-2e28-4ba8-9fc5-5d90d3e7b1de" providerId="AD" clId="Web-{968A9948-2098-8637-2957-7D23DC51127F}" dt="2024-01-22T15:20:42.071" v="152"/>
          <ac:spMkLst>
            <pc:docMk/>
            <pc:sldMk cId="3898841973" sldId="267"/>
            <ac:spMk id="18" creationId="{657F69E0-C4B0-4BEC-A689-4F8D877F05D4}"/>
          </ac:spMkLst>
        </pc:spChg>
        <pc:spChg chg="add">
          <ac:chgData name="Cameron McGlothen" userId="S::cameron.mcglothen@accgov.com::a6fe8298-2e28-4ba8-9fc5-5d90d3e7b1de" providerId="AD" clId="Web-{968A9948-2098-8637-2957-7D23DC51127F}" dt="2024-01-22T15:20:42.071" v="152"/>
          <ac:spMkLst>
            <pc:docMk/>
            <pc:sldMk cId="3898841973" sldId="267"/>
            <ac:spMk id="20" creationId="{9F6380B4-6A1C-481E-8408-B4E6C75B9B81}"/>
          </ac:spMkLst>
        </pc:spChg>
        <pc:picChg chg="add mod">
          <ac:chgData name="Cameron McGlothen" userId="S::cameron.mcglothen@accgov.com::a6fe8298-2e28-4ba8-9fc5-5d90d3e7b1de" providerId="AD" clId="Web-{968A9948-2098-8637-2957-7D23DC51127F}" dt="2024-01-22T15:20:42.071" v="152"/>
          <ac:picMkLst>
            <pc:docMk/>
            <pc:sldMk cId="3898841973" sldId="267"/>
            <ac:picMk id="5" creationId="{1095F712-C642-9248-C978-3D0000E507F4}"/>
          </ac:picMkLst>
        </pc:picChg>
      </pc:sldChg>
      <pc:sldChg chg="addSp modSp mod setBg addAnim setClrOvrMap">
        <pc:chgData name="Cameron McGlothen" userId="S::cameron.mcglothen@accgov.com::a6fe8298-2e28-4ba8-9fc5-5d90d3e7b1de" providerId="AD" clId="Web-{968A9948-2098-8637-2957-7D23DC51127F}" dt="2024-01-22T15:21:27.150" v="154"/>
        <pc:sldMkLst>
          <pc:docMk/>
          <pc:sldMk cId="2027265643" sldId="268"/>
        </pc:sldMkLst>
        <pc:spChg chg="mod">
          <ac:chgData name="Cameron McGlothen" userId="S::cameron.mcglothen@accgov.com::a6fe8298-2e28-4ba8-9fc5-5d90d3e7b1de" providerId="AD" clId="Web-{968A9948-2098-8637-2957-7D23DC51127F}" dt="2024-01-22T15:21:27.150" v="153"/>
          <ac:spMkLst>
            <pc:docMk/>
            <pc:sldMk cId="2027265643" sldId="268"/>
            <ac:spMk id="2" creationId="{00000000-0000-0000-0000-000000000000}"/>
          </ac:spMkLst>
        </pc:spChg>
        <pc:spChg chg="mod">
          <ac:chgData name="Cameron McGlothen" userId="S::cameron.mcglothen@accgov.com::a6fe8298-2e28-4ba8-9fc5-5d90d3e7b1de" providerId="AD" clId="Web-{968A9948-2098-8637-2957-7D23DC51127F}" dt="2024-01-22T15:21:27.150" v="153"/>
          <ac:spMkLst>
            <pc:docMk/>
            <pc:sldMk cId="2027265643" sldId="268"/>
            <ac:spMk id="3" creationId="{00000000-0000-0000-0000-000000000000}"/>
          </ac:spMkLst>
        </pc:spChg>
        <pc:spChg chg="add">
          <ac:chgData name="Cameron McGlothen" userId="S::cameron.mcglothen@accgov.com::a6fe8298-2e28-4ba8-9fc5-5d90d3e7b1de" providerId="AD" clId="Web-{968A9948-2098-8637-2957-7D23DC51127F}" dt="2024-01-22T15:21:27.150" v="153"/>
          <ac:spMkLst>
            <pc:docMk/>
            <pc:sldMk cId="2027265643" sldId="268"/>
            <ac:spMk id="9" creationId="{71B2258F-86CA-4D4D-8270-BC05FCDEBFB3}"/>
          </ac:spMkLst>
        </pc:spChg>
        <pc:picChg chg="add">
          <ac:chgData name="Cameron McGlothen" userId="S::cameron.mcglothen@accgov.com::a6fe8298-2e28-4ba8-9fc5-5d90d3e7b1de" providerId="AD" clId="Web-{968A9948-2098-8637-2957-7D23DC51127F}" dt="2024-01-22T15:21:27.150" v="153"/>
          <ac:picMkLst>
            <pc:docMk/>
            <pc:sldMk cId="2027265643" sldId="268"/>
            <ac:picMk id="5" creationId="{5AE40CD4-ABCA-676E-2FC8-BDE6376770F2}"/>
          </ac:picMkLst>
        </pc:picChg>
      </pc:sldChg>
      <pc:sldChg chg="addSp delSp modSp mod setBg addAnim delAnim setClrOvrMap">
        <pc:chgData name="Cameron McGlothen" userId="S::cameron.mcglothen@accgov.com::a6fe8298-2e28-4ba8-9fc5-5d90d3e7b1de" providerId="AD" clId="Web-{968A9948-2098-8637-2957-7D23DC51127F}" dt="2024-01-22T16:10:26.709" v="455" actId="20577"/>
        <pc:sldMkLst>
          <pc:docMk/>
          <pc:sldMk cId="4011564734" sldId="269"/>
        </pc:sldMkLst>
        <pc:spChg chg="mod">
          <ac:chgData name="Cameron McGlothen" userId="S::cameron.mcglothen@accgov.com::a6fe8298-2e28-4ba8-9fc5-5d90d3e7b1de" providerId="AD" clId="Web-{968A9948-2098-8637-2957-7D23DC51127F}" dt="2024-01-22T16:10:26.709" v="455" actId="20577"/>
          <ac:spMkLst>
            <pc:docMk/>
            <pc:sldMk cId="4011564734" sldId="269"/>
            <ac:spMk id="2" creationId="{00000000-0000-0000-0000-000000000000}"/>
          </ac:spMkLst>
        </pc:spChg>
        <pc:spChg chg="mod">
          <ac:chgData name="Cameron McGlothen" userId="S::cameron.mcglothen@accgov.com::a6fe8298-2e28-4ba8-9fc5-5d90d3e7b1de" providerId="AD" clId="Web-{968A9948-2098-8637-2957-7D23DC51127F}" dt="2024-01-22T15:39:28.791" v="265"/>
          <ac:spMkLst>
            <pc:docMk/>
            <pc:sldMk cId="4011564734" sldId="269"/>
            <ac:spMk id="3" creationId="{00000000-0000-0000-0000-000000000000}"/>
          </ac:spMkLst>
        </pc:spChg>
        <pc:spChg chg="add del">
          <ac:chgData name="Cameron McGlothen" userId="S::cameron.mcglothen@accgov.com::a6fe8298-2e28-4ba8-9fc5-5d90d3e7b1de" providerId="AD" clId="Web-{968A9948-2098-8637-2957-7D23DC51127F}" dt="2024-01-22T15:37:54.008" v="249"/>
          <ac:spMkLst>
            <pc:docMk/>
            <pc:sldMk cId="4011564734" sldId="269"/>
            <ac:spMk id="6" creationId="{C1DD1A8A-57D5-4A81-AD04-532B043C5611}"/>
          </ac:spMkLst>
        </pc:spChg>
        <pc:spChg chg="add del">
          <ac:chgData name="Cameron McGlothen" userId="S::cameron.mcglothen@accgov.com::a6fe8298-2e28-4ba8-9fc5-5d90d3e7b1de" providerId="AD" clId="Web-{968A9948-2098-8637-2957-7D23DC51127F}" dt="2024-01-22T15:37:54.008" v="249"/>
          <ac:spMkLst>
            <pc:docMk/>
            <pc:sldMk cId="4011564734" sldId="269"/>
            <ac:spMk id="8" creationId="{007891EC-4501-44ED-A8C8-B11B6DB767AB}"/>
          </ac:spMkLst>
        </pc:spChg>
        <pc:spChg chg="add del">
          <ac:chgData name="Cameron McGlothen" userId="S::cameron.mcglothen@accgov.com::a6fe8298-2e28-4ba8-9fc5-5d90d3e7b1de" providerId="AD" clId="Web-{968A9948-2098-8637-2957-7D23DC51127F}" dt="2024-01-22T15:35:02.068" v="225"/>
          <ac:spMkLst>
            <pc:docMk/>
            <pc:sldMk cId="4011564734" sldId="269"/>
            <ac:spMk id="9" creationId="{C1DD1A8A-57D5-4A81-AD04-532B043C5611}"/>
          </ac:spMkLst>
        </pc:spChg>
        <pc:spChg chg="add del mod">
          <ac:chgData name="Cameron McGlothen" userId="S::cameron.mcglothen@accgov.com::a6fe8298-2e28-4ba8-9fc5-5d90d3e7b1de" providerId="AD" clId="Web-{968A9948-2098-8637-2957-7D23DC51127F}" dt="2024-01-22T15:37:50.789" v="246"/>
          <ac:spMkLst>
            <pc:docMk/>
            <pc:sldMk cId="4011564734" sldId="269"/>
            <ac:spMk id="10" creationId="{734427D2-AFA7-075D-B512-DA8816B6BC3B}"/>
          </ac:spMkLst>
        </pc:spChg>
        <pc:spChg chg="add del">
          <ac:chgData name="Cameron McGlothen" userId="S::cameron.mcglothen@accgov.com::a6fe8298-2e28-4ba8-9fc5-5d90d3e7b1de" providerId="AD" clId="Web-{968A9948-2098-8637-2957-7D23DC51127F}" dt="2024-01-22T15:35:02.068" v="225"/>
          <ac:spMkLst>
            <pc:docMk/>
            <pc:sldMk cId="4011564734" sldId="269"/>
            <ac:spMk id="11" creationId="{007891EC-4501-44ED-A8C8-B11B6DB767AB}"/>
          </ac:spMkLst>
        </pc:spChg>
        <pc:spChg chg="add del">
          <ac:chgData name="Cameron McGlothen" userId="S::cameron.mcglothen@accgov.com::a6fe8298-2e28-4ba8-9fc5-5d90d3e7b1de" providerId="AD" clId="Web-{968A9948-2098-8637-2957-7D23DC51127F}" dt="2024-01-22T15:35:58.303" v="237"/>
          <ac:spMkLst>
            <pc:docMk/>
            <pc:sldMk cId="4011564734" sldId="269"/>
            <ac:spMk id="15" creationId="{EB0222B5-B739-82A9-5CCC-C5585AE12A69}"/>
          </ac:spMkLst>
        </pc:spChg>
        <pc:spChg chg="add del">
          <ac:chgData name="Cameron McGlothen" userId="S::cameron.mcglothen@accgov.com::a6fe8298-2e28-4ba8-9fc5-5d90d3e7b1de" providerId="AD" clId="Web-{968A9948-2098-8637-2957-7D23DC51127F}" dt="2024-01-22T15:35:58.303" v="237"/>
          <ac:spMkLst>
            <pc:docMk/>
            <pc:sldMk cId="4011564734" sldId="269"/>
            <ac:spMk id="16" creationId="{5BE23E75-E7E9-4D9F-6D25-5512363F8621}"/>
          </ac:spMkLst>
        </pc:spChg>
        <pc:spChg chg="add del">
          <ac:chgData name="Cameron McGlothen" userId="S::cameron.mcglothen@accgov.com::a6fe8298-2e28-4ba8-9fc5-5d90d3e7b1de" providerId="AD" clId="Web-{968A9948-2098-8637-2957-7D23DC51127F}" dt="2024-01-22T15:38:23.306" v="254"/>
          <ac:spMkLst>
            <pc:docMk/>
            <pc:sldMk cId="4011564734" sldId="269"/>
            <ac:spMk id="19" creationId="{71B2258F-86CA-4D4D-8270-BC05FCDEBFB3}"/>
          </ac:spMkLst>
        </pc:spChg>
        <pc:spChg chg="add">
          <ac:chgData name="Cameron McGlothen" userId="S::cameron.mcglothen@accgov.com::a6fe8298-2e28-4ba8-9fc5-5d90d3e7b1de" providerId="AD" clId="Web-{968A9948-2098-8637-2957-7D23DC51127F}" dt="2024-01-22T15:39:28.791" v="265"/>
          <ac:spMkLst>
            <pc:docMk/>
            <pc:sldMk cId="4011564734" sldId="269"/>
            <ac:spMk id="21" creationId="{657F69E0-C4B0-4BEC-A689-4F8D877F05D4}"/>
          </ac:spMkLst>
        </pc:spChg>
        <pc:spChg chg="add del">
          <ac:chgData name="Cameron McGlothen" userId="S::cameron.mcglothen@accgov.com::a6fe8298-2e28-4ba8-9fc5-5d90d3e7b1de" providerId="AD" clId="Web-{968A9948-2098-8637-2957-7D23DC51127F}" dt="2024-01-22T15:35:19.975" v="230"/>
          <ac:spMkLst>
            <pc:docMk/>
            <pc:sldMk cId="4011564734" sldId="269"/>
            <ac:spMk id="22" creationId="{C1DD1A8A-57D5-4A81-AD04-532B043C5611}"/>
          </ac:spMkLst>
        </pc:spChg>
        <pc:spChg chg="add">
          <ac:chgData name="Cameron McGlothen" userId="S::cameron.mcglothen@accgov.com::a6fe8298-2e28-4ba8-9fc5-5d90d3e7b1de" providerId="AD" clId="Web-{968A9948-2098-8637-2957-7D23DC51127F}" dt="2024-01-22T15:39:28.791" v="265"/>
          <ac:spMkLst>
            <pc:docMk/>
            <pc:sldMk cId="4011564734" sldId="269"/>
            <ac:spMk id="23" creationId="{9F6380B4-6A1C-481E-8408-B4E6C75B9B81}"/>
          </ac:spMkLst>
        </pc:spChg>
        <pc:spChg chg="add del">
          <ac:chgData name="Cameron McGlothen" userId="S::cameron.mcglothen@accgov.com::a6fe8298-2e28-4ba8-9fc5-5d90d3e7b1de" providerId="AD" clId="Web-{968A9948-2098-8637-2957-7D23DC51127F}" dt="2024-01-22T15:35:19.975" v="230"/>
          <ac:spMkLst>
            <pc:docMk/>
            <pc:sldMk cId="4011564734" sldId="269"/>
            <ac:spMk id="24" creationId="{007891EC-4501-44ED-A8C8-B11B6DB767AB}"/>
          </ac:spMkLst>
        </pc:spChg>
        <pc:spChg chg="add del">
          <ac:chgData name="Cameron McGlothen" userId="S::cameron.mcglothen@accgov.com::a6fe8298-2e28-4ba8-9fc5-5d90d3e7b1de" providerId="AD" clId="Web-{968A9948-2098-8637-2957-7D23DC51127F}" dt="2024-01-22T15:39:19.588" v="261"/>
          <ac:spMkLst>
            <pc:docMk/>
            <pc:sldMk cId="4011564734" sldId="269"/>
            <ac:spMk id="25" creationId="{71B2258F-86CA-4D4D-8270-BC05FCDEBFB3}"/>
          </ac:spMkLst>
        </pc:spChg>
        <pc:spChg chg="add del">
          <ac:chgData name="Cameron McGlothen" userId="S::cameron.mcglothen@accgov.com::a6fe8298-2e28-4ba8-9fc5-5d90d3e7b1de" providerId="AD" clId="Web-{968A9948-2098-8637-2957-7D23DC51127F}" dt="2024-01-22T15:35:25.506" v="232"/>
          <ac:spMkLst>
            <pc:docMk/>
            <pc:sldMk cId="4011564734" sldId="269"/>
            <ac:spMk id="26" creationId="{C1DD1A8A-57D5-4A81-AD04-532B043C5611}"/>
          </ac:spMkLst>
        </pc:spChg>
        <pc:spChg chg="add del">
          <ac:chgData name="Cameron McGlothen" userId="S::cameron.mcglothen@accgov.com::a6fe8298-2e28-4ba8-9fc5-5d90d3e7b1de" providerId="AD" clId="Web-{968A9948-2098-8637-2957-7D23DC51127F}" dt="2024-01-22T15:35:25.506" v="232"/>
          <ac:spMkLst>
            <pc:docMk/>
            <pc:sldMk cId="4011564734" sldId="269"/>
            <ac:spMk id="28" creationId="{007891EC-4501-44ED-A8C8-B11B6DB767AB}"/>
          </ac:spMkLst>
        </pc:spChg>
        <pc:spChg chg="add del">
          <ac:chgData name="Cameron McGlothen" userId="S::cameron.mcglothen@accgov.com::a6fe8298-2e28-4ba8-9fc5-5d90d3e7b1de" providerId="AD" clId="Web-{968A9948-2098-8637-2957-7D23DC51127F}" dt="2024-01-22T15:35:46.928" v="234"/>
          <ac:spMkLst>
            <pc:docMk/>
            <pc:sldMk cId="4011564734" sldId="269"/>
            <ac:spMk id="30" creationId="{C1DD1A8A-57D5-4A81-AD04-532B043C5611}"/>
          </ac:spMkLst>
        </pc:spChg>
        <pc:spChg chg="add del">
          <ac:chgData name="Cameron McGlothen" userId="S::cameron.mcglothen@accgov.com::a6fe8298-2e28-4ba8-9fc5-5d90d3e7b1de" providerId="AD" clId="Web-{968A9948-2098-8637-2957-7D23DC51127F}" dt="2024-01-22T15:35:46.928" v="234"/>
          <ac:spMkLst>
            <pc:docMk/>
            <pc:sldMk cId="4011564734" sldId="269"/>
            <ac:spMk id="32" creationId="{007891EC-4501-44ED-A8C8-B11B6DB767AB}"/>
          </ac:spMkLst>
        </pc:spChg>
        <pc:picChg chg="add del mod">
          <ac:chgData name="Cameron McGlothen" userId="S::cameron.mcglothen@accgov.com::a6fe8298-2e28-4ba8-9fc5-5d90d3e7b1de" providerId="AD" clId="Web-{968A9948-2098-8637-2957-7D23DC51127F}" dt="2024-01-22T15:37:50.789" v="247"/>
          <ac:picMkLst>
            <pc:docMk/>
            <pc:sldMk cId="4011564734" sldId="269"/>
            <ac:picMk id="4" creationId="{DD9A9FB6-7564-F0C7-8A9B-13A61DBA16BF}"/>
          </ac:picMkLst>
        </pc:picChg>
        <pc:picChg chg="add del">
          <ac:chgData name="Cameron McGlothen" userId="S::cameron.mcglothen@accgov.com::a6fe8298-2e28-4ba8-9fc5-5d90d3e7b1de" providerId="AD" clId="Web-{968A9948-2098-8637-2957-7D23DC51127F}" dt="2024-01-22T15:35:02.068" v="225"/>
          <ac:picMkLst>
            <pc:docMk/>
            <pc:sldMk cId="4011564734" sldId="269"/>
            <ac:picMk id="5" creationId="{278B468D-1D7F-69C2-03F6-2235A15D487F}"/>
          </ac:picMkLst>
        </pc:picChg>
        <pc:picChg chg="add del">
          <ac:chgData name="Cameron McGlothen" userId="S::cameron.mcglothen@accgov.com::a6fe8298-2e28-4ba8-9fc5-5d90d3e7b1de" providerId="AD" clId="Web-{968A9948-2098-8637-2957-7D23DC51127F}" dt="2024-01-22T15:37:54.008" v="249"/>
          <ac:picMkLst>
            <pc:docMk/>
            <pc:sldMk cId="4011564734" sldId="269"/>
            <ac:picMk id="7" creationId="{417BCD02-879A-6BC4-312F-5BCD4B0E9199}"/>
          </ac:picMkLst>
        </pc:picChg>
        <pc:picChg chg="add del">
          <ac:chgData name="Cameron McGlothen" userId="S::cameron.mcglothen@accgov.com::a6fe8298-2e28-4ba8-9fc5-5d90d3e7b1de" providerId="AD" clId="Web-{968A9948-2098-8637-2957-7D23DC51127F}" dt="2024-01-22T15:35:58.303" v="237"/>
          <ac:picMkLst>
            <pc:docMk/>
            <pc:sldMk cId="4011564734" sldId="269"/>
            <ac:picMk id="14" creationId="{2E32FE41-EF15-AEED-20B5-3BC1B495AF4D}"/>
          </ac:picMkLst>
        </pc:picChg>
        <pc:picChg chg="add del mod ord">
          <ac:chgData name="Cameron McGlothen" userId="S::cameron.mcglothen@accgov.com::a6fe8298-2e28-4ba8-9fc5-5d90d3e7b1de" providerId="AD" clId="Web-{968A9948-2098-8637-2957-7D23DC51127F}" dt="2024-01-22T15:39:28.791" v="265"/>
          <ac:picMkLst>
            <pc:docMk/>
            <pc:sldMk cId="4011564734" sldId="269"/>
            <ac:picMk id="17" creationId="{FFBEF6E2-E178-DADC-A102-075C93173A9B}"/>
          </ac:picMkLst>
        </pc:picChg>
        <pc:picChg chg="add del">
          <ac:chgData name="Cameron McGlothen" userId="S::cameron.mcglothen@accgov.com::a6fe8298-2e28-4ba8-9fc5-5d90d3e7b1de" providerId="AD" clId="Web-{968A9948-2098-8637-2957-7D23DC51127F}" dt="2024-01-22T15:35:19.975" v="230"/>
          <ac:picMkLst>
            <pc:docMk/>
            <pc:sldMk cId="4011564734" sldId="269"/>
            <ac:picMk id="18" creationId="{CE212D5C-C1A0-2FE7-7FB2-37D3F71E03CF}"/>
          </ac:picMkLst>
        </pc:picChg>
        <pc:picChg chg="add del mod ord">
          <ac:chgData name="Cameron McGlothen" userId="S::cameron.mcglothen@accgov.com::a6fe8298-2e28-4ba8-9fc5-5d90d3e7b1de" providerId="AD" clId="Web-{968A9948-2098-8637-2957-7D23DC51127F}" dt="2024-01-22T15:39:23.931" v="264"/>
          <ac:picMkLst>
            <pc:docMk/>
            <pc:sldMk cId="4011564734" sldId="269"/>
            <ac:picMk id="20" creationId="{31CFB557-F1FC-AD13-88D3-70867EBB27E2}"/>
          </ac:picMkLst>
        </pc:picChg>
        <pc:picChg chg="add del">
          <ac:chgData name="Cameron McGlothen" userId="S::cameron.mcglothen@accgov.com::a6fe8298-2e28-4ba8-9fc5-5d90d3e7b1de" providerId="AD" clId="Web-{968A9948-2098-8637-2957-7D23DC51127F}" dt="2024-01-22T15:35:25.506" v="232"/>
          <ac:picMkLst>
            <pc:docMk/>
            <pc:sldMk cId="4011564734" sldId="269"/>
            <ac:picMk id="27" creationId="{32E9E80B-A813-562E-D482-482A037901FB}"/>
          </ac:picMkLst>
        </pc:picChg>
        <pc:picChg chg="add del">
          <ac:chgData name="Cameron McGlothen" userId="S::cameron.mcglothen@accgov.com::a6fe8298-2e28-4ba8-9fc5-5d90d3e7b1de" providerId="AD" clId="Web-{968A9948-2098-8637-2957-7D23DC51127F}" dt="2024-01-22T15:35:46.928" v="234"/>
          <ac:picMkLst>
            <pc:docMk/>
            <pc:sldMk cId="4011564734" sldId="269"/>
            <ac:picMk id="31" creationId="{CE212D5C-C1A0-2FE7-7FB2-37D3F71E03CF}"/>
          </ac:picMkLst>
        </pc:picChg>
        <pc:cxnChg chg="add del">
          <ac:chgData name="Cameron McGlothen" userId="S::cameron.mcglothen@accgov.com::a6fe8298-2e28-4ba8-9fc5-5d90d3e7b1de" providerId="AD" clId="Web-{968A9948-2098-8637-2957-7D23DC51127F}" dt="2024-01-22T15:35:58.303" v="237"/>
          <ac:cxnSpMkLst>
            <pc:docMk/>
            <pc:sldMk cId="4011564734" sldId="269"/>
            <ac:cxnSpMk id="13" creationId="{61B115DB-65EB-3FC3-7284-CFDF4ADC60B6}"/>
          </ac:cxnSpMkLst>
        </pc:cxnChg>
      </pc:sldChg>
      <pc:sldChg chg="addSp delSp modSp mod setBg addAnim delAnim setClrOvrMap">
        <pc:chgData name="Cameron McGlothen" userId="S::cameron.mcglothen@accgov.com::a6fe8298-2e28-4ba8-9fc5-5d90d3e7b1de" providerId="AD" clId="Web-{968A9948-2098-8637-2957-7D23DC51127F}" dt="2024-01-22T16:10:35.178" v="456" actId="20577"/>
        <pc:sldMkLst>
          <pc:docMk/>
          <pc:sldMk cId="2746612816" sldId="270"/>
        </pc:sldMkLst>
        <pc:spChg chg="mod">
          <ac:chgData name="Cameron McGlothen" userId="S::cameron.mcglothen@accgov.com::a6fe8298-2e28-4ba8-9fc5-5d90d3e7b1de" providerId="AD" clId="Web-{968A9948-2098-8637-2957-7D23DC51127F}" dt="2024-01-22T16:10:35.178" v="456" actId="20577"/>
          <ac:spMkLst>
            <pc:docMk/>
            <pc:sldMk cId="2746612816" sldId="270"/>
            <ac:spMk id="2" creationId="{00000000-0000-0000-0000-000000000000}"/>
          </ac:spMkLst>
        </pc:spChg>
        <pc:spChg chg="mod">
          <ac:chgData name="Cameron McGlothen" userId="S::cameron.mcglothen@accgov.com::a6fe8298-2e28-4ba8-9fc5-5d90d3e7b1de" providerId="AD" clId="Web-{968A9948-2098-8637-2957-7D23DC51127F}" dt="2024-01-22T15:42:16.122" v="294"/>
          <ac:spMkLst>
            <pc:docMk/>
            <pc:sldMk cId="2746612816" sldId="270"/>
            <ac:spMk id="3" creationId="{00000000-0000-0000-0000-000000000000}"/>
          </ac:spMkLst>
        </pc:spChg>
        <pc:spChg chg="add del mod">
          <ac:chgData name="Cameron McGlothen" userId="S::cameron.mcglothen@accgov.com::a6fe8298-2e28-4ba8-9fc5-5d90d3e7b1de" providerId="AD" clId="Web-{968A9948-2098-8637-2957-7D23DC51127F}" dt="2024-01-22T15:41:32.121" v="286"/>
          <ac:spMkLst>
            <pc:docMk/>
            <pc:sldMk cId="2746612816" sldId="270"/>
            <ac:spMk id="6" creationId="{EA840FC0-0910-03D8-0C16-F7C093141161}"/>
          </ac:spMkLst>
        </pc:spChg>
        <pc:spChg chg="add del">
          <ac:chgData name="Cameron McGlothen" userId="S::cameron.mcglothen@accgov.com::a6fe8298-2e28-4ba8-9fc5-5d90d3e7b1de" providerId="AD" clId="Web-{968A9948-2098-8637-2957-7D23DC51127F}" dt="2024-01-22T15:40:38.229" v="269"/>
          <ac:spMkLst>
            <pc:docMk/>
            <pc:sldMk cId="2746612816" sldId="270"/>
            <ac:spMk id="9" creationId="{F609FF9A-4FCE-468E-A86A-C9AB525EAE71}"/>
          </ac:spMkLst>
        </pc:spChg>
        <pc:spChg chg="add mod">
          <ac:chgData name="Cameron McGlothen" userId="S::cameron.mcglothen@accgov.com::a6fe8298-2e28-4ba8-9fc5-5d90d3e7b1de" providerId="AD" clId="Web-{968A9948-2098-8637-2957-7D23DC51127F}" dt="2024-01-22T15:42:16.122" v="294"/>
          <ac:spMkLst>
            <pc:docMk/>
            <pc:sldMk cId="2746612816" sldId="270"/>
            <ac:spMk id="10" creationId="{CF17D162-1264-09DE-4979-6551A4D4311F}"/>
          </ac:spMkLst>
        </pc:spChg>
        <pc:spChg chg="add del">
          <ac:chgData name="Cameron McGlothen" userId="S::cameron.mcglothen@accgov.com::a6fe8298-2e28-4ba8-9fc5-5d90d3e7b1de" providerId="AD" clId="Web-{968A9948-2098-8637-2957-7D23DC51127F}" dt="2024-01-22T15:40:38.229" v="269"/>
          <ac:spMkLst>
            <pc:docMk/>
            <pc:sldMk cId="2746612816" sldId="270"/>
            <ac:spMk id="11" creationId="{021E12D4-3A88-428D-8E5E-AF1AFD923D63}"/>
          </ac:spMkLst>
        </pc:spChg>
        <pc:spChg chg="add">
          <ac:chgData name="Cameron McGlothen" userId="S::cameron.mcglothen@accgov.com::a6fe8298-2e28-4ba8-9fc5-5d90d3e7b1de" providerId="AD" clId="Web-{968A9948-2098-8637-2957-7D23DC51127F}" dt="2024-01-22T15:42:16.122" v="294"/>
          <ac:spMkLst>
            <pc:docMk/>
            <pc:sldMk cId="2746612816" sldId="270"/>
            <ac:spMk id="12" creationId="{71B2258F-86CA-4D4D-8270-BC05FCDEBFB3}"/>
          </ac:spMkLst>
        </pc:spChg>
        <pc:spChg chg="add del">
          <ac:chgData name="Cameron McGlothen" userId="S::cameron.mcglothen@accgov.com::a6fe8298-2e28-4ba8-9fc5-5d90d3e7b1de" providerId="AD" clId="Web-{968A9948-2098-8637-2957-7D23DC51127F}" dt="2024-01-22T15:40:42.104" v="273"/>
          <ac:spMkLst>
            <pc:docMk/>
            <pc:sldMk cId="2746612816" sldId="270"/>
            <ac:spMk id="13" creationId="{C1DD1A8A-57D5-4A81-AD04-532B043C5611}"/>
          </ac:spMkLst>
        </pc:spChg>
        <pc:spChg chg="add del">
          <ac:chgData name="Cameron McGlothen" userId="S::cameron.mcglothen@accgov.com::a6fe8298-2e28-4ba8-9fc5-5d90d3e7b1de" providerId="AD" clId="Web-{968A9948-2098-8637-2957-7D23DC51127F}" dt="2024-01-22T15:40:42.104" v="273"/>
          <ac:spMkLst>
            <pc:docMk/>
            <pc:sldMk cId="2746612816" sldId="270"/>
            <ac:spMk id="15" creationId="{007891EC-4501-44ED-A8C8-B11B6DB767AB}"/>
          </ac:spMkLst>
        </pc:spChg>
        <pc:spChg chg="add del">
          <ac:chgData name="Cameron McGlothen" userId="S::cameron.mcglothen@accgov.com::a6fe8298-2e28-4ba8-9fc5-5d90d3e7b1de" providerId="AD" clId="Web-{968A9948-2098-8637-2957-7D23DC51127F}" dt="2024-01-22T15:40:44.042" v="277"/>
          <ac:spMkLst>
            <pc:docMk/>
            <pc:sldMk cId="2746612816" sldId="270"/>
            <ac:spMk id="17" creationId="{5A59F003-E00A-43F9-91DC-CC54E3B87466}"/>
          </ac:spMkLst>
        </pc:spChg>
        <pc:spChg chg="add del">
          <ac:chgData name="Cameron McGlothen" userId="S::cameron.mcglothen@accgov.com::a6fe8298-2e28-4ba8-9fc5-5d90d3e7b1de" providerId="AD" clId="Web-{968A9948-2098-8637-2957-7D23DC51127F}" dt="2024-01-22T15:40:44.042" v="277"/>
          <ac:spMkLst>
            <pc:docMk/>
            <pc:sldMk cId="2746612816" sldId="270"/>
            <ac:spMk id="19" creationId="{D74A4382-E3AD-430A-9A1F-DFA3E0E77A7D}"/>
          </ac:spMkLst>
        </pc:spChg>
        <pc:spChg chg="add del">
          <ac:chgData name="Cameron McGlothen" userId="S::cameron.mcglothen@accgov.com::a6fe8298-2e28-4ba8-9fc5-5d90d3e7b1de" providerId="AD" clId="Web-{968A9948-2098-8637-2957-7D23DC51127F}" dt="2024-01-22T15:40:44.042" v="277"/>
          <ac:spMkLst>
            <pc:docMk/>
            <pc:sldMk cId="2746612816" sldId="270"/>
            <ac:spMk id="20" creationId="{79F40191-0F44-4FD1-82CC-ACB507C14BE6}"/>
          </ac:spMkLst>
        </pc:spChg>
        <pc:spChg chg="add del">
          <ac:chgData name="Cameron McGlothen" userId="S::cameron.mcglothen@accgov.com::a6fe8298-2e28-4ba8-9fc5-5d90d3e7b1de" providerId="AD" clId="Web-{968A9948-2098-8637-2957-7D23DC51127F}" dt="2024-01-22T15:41:34.277" v="289"/>
          <ac:spMkLst>
            <pc:docMk/>
            <pc:sldMk cId="2746612816" sldId="270"/>
            <ac:spMk id="22" creationId="{C1DD1A8A-57D5-4A81-AD04-532B043C5611}"/>
          </ac:spMkLst>
        </pc:spChg>
        <pc:spChg chg="add del">
          <ac:chgData name="Cameron McGlothen" userId="S::cameron.mcglothen@accgov.com::a6fe8298-2e28-4ba8-9fc5-5d90d3e7b1de" providerId="AD" clId="Web-{968A9948-2098-8637-2957-7D23DC51127F}" dt="2024-01-22T15:41:34.277" v="289"/>
          <ac:spMkLst>
            <pc:docMk/>
            <pc:sldMk cId="2746612816" sldId="270"/>
            <ac:spMk id="24" creationId="{007891EC-4501-44ED-A8C8-B11B6DB767AB}"/>
          </ac:spMkLst>
        </pc:spChg>
        <pc:picChg chg="add del mod">
          <ac:chgData name="Cameron McGlothen" userId="S::cameron.mcglothen@accgov.com::a6fe8298-2e28-4ba8-9fc5-5d90d3e7b1de" providerId="AD" clId="Web-{968A9948-2098-8637-2957-7D23DC51127F}" dt="2024-01-22T15:41:32.121" v="287"/>
          <ac:picMkLst>
            <pc:docMk/>
            <pc:sldMk cId="2746612816" sldId="270"/>
            <ac:picMk id="4" creationId="{D380BCE7-F20D-6AB6-9696-0C74A77F833E}"/>
          </ac:picMkLst>
        </pc:picChg>
        <pc:picChg chg="add del">
          <ac:chgData name="Cameron McGlothen" userId="S::cameron.mcglothen@accgov.com::a6fe8298-2e28-4ba8-9fc5-5d90d3e7b1de" providerId="AD" clId="Web-{968A9948-2098-8637-2957-7D23DC51127F}" dt="2024-01-22T15:40:38.229" v="269"/>
          <ac:picMkLst>
            <pc:docMk/>
            <pc:sldMk cId="2746612816" sldId="270"/>
            <ac:picMk id="5" creationId="{F0797933-AD5F-9586-D976-44039341CCE0}"/>
          </ac:picMkLst>
        </pc:picChg>
        <pc:picChg chg="add mod ord">
          <ac:chgData name="Cameron McGlothen" userId="S::cameron.mcglothen@accgov.com::a6fe8298-2e28-4ba8-9fc5-5d90d3e7b1de" providerId="AD" clId="Web-{968A9948-2098-8637-2957-7D23DC51127F}" dt="2024-01-22T15:42:16.122" v="294"/>
          <ac:picMkLst>
            <pc:docMk/>
            <pc:sldMk cId="2746612816" sldId="270"/>
            <ac:picMk id="8" creationId="{8925F6D4-0663-6872-C89D-E0A074207B80}"/>
          </ac:picMkLst>
        </pc:picChg>
        <pc:picChg chg="add del">
          <ac:chgData name="Cameron McGlothen" userId="S::cameron.mcglothen@accgov.com::a6fe8298-2e28-4ba8-9fc5-5d90d3e7b1de" providerId="AD" clId="Web-{968A9948-2098-8637-2957-7D23DC51127F}" dt="2024-01-22T15:40:42.104" v="273"/>
          <ac:picMkLst>
            <pc:docMk/>
            <pc:sldMk cId="2746612816" sldId="270"/>
            <ac:picMk id="14" creationId="{B8514255-021F-064C-8E35-FC674106BAF9}"/>
          </ac:picMkLst>
        </pc:picChg>
        <pc:picChg chg="add del">
          <ac:chgData name="Cameron McGlothen" userId="S::cameron.mcglothen@accgov.com::a6fe8298-2e28-4ba8-9fc5-5d90d3e7b1de" providerId="AD" clId="Web-{968A9948-2098-8637-2957-7D23DC51127F}" dt="2024-01-22T15:40:44.042" v="277"/>
          <ac:picMkLst>
            <pc:docMk/>
            <pc:sldMk cId="2746612816" sldId="270"/>
            <ac:picMk id="18" creationId="{C64F18D8-D1CE-A342-CC31-54868C555B33}"/>
          </ac:picMkLst>
        </pc:picChg>
        <pc:picChg chg="add del">
          <ac:chgData name="Cameron McGlothen" userId="S::cameron.mcglothen@accgov.com::a6fe8298-2e28-4ba8-9fc5-5d90d3e7b1de" providerId="AD" clId="Web-{968A9948-2098-8637-2957-7D23DC51127F}" dt="2024-01-22T15:41:34.277" v="289"/>
          <ac:picMkLst>
            <pc:docMk/>
            <pc:sldMk cId="2746612816" sldId="270"/>
            <ac:picMk id="23" creationId="{B8514255-021F-064C-8E35-FC674106BAF9}"/>
          </ac:picMkLst>
        </pc:picChg>
      </pc:sldChg>
      <pc:sldChg chg="addSp delSp modSp mod ord setBg">
        <pc:chgData name="Cameron McGlothen" userId="S::cameron.mcglothen@accgov.com::a6fe8298-2e28-4ba8-9fc5-5d90d3e7b1de" providerId="AD" clId="Web-{968A9948-2098-8637-2957-7D23DC51127F}" dt="2024-01-22T16:11:48.257" v="461" actId="20577"/>
        <pc:sldMkLst>
          <pc:docMk/>
          <pc:sldMk cId="3030717731" sldId="271"/>
        </pc:sldMkLst>
        <pc:spChg chg="mod">
          <ac:chgData name="Cameron McGlothen" userId="S::cameron.mcglothen@accgov.com::a6fe8298-2e28-4ba8-9fc5-5d90d3e7b1de" providerId="AD" clId="Web-{968A9948-2098-8637-2957-7D23DC51127F}" dt="2024-01-22T16:11:48.257" v="461" actId="20577"/>
          <ac:spMkLst>
            <pc:docMk/>
            <pc:sldMk cId="3030717731" sldId="271"/>
            <ac:spMk id="2" creationId="{00000000-0000-0000-0000-000000000000}"/>
          </ac:spMkLst>
        </pc:spChg>
        <pc:spChg chg="del">
          <ac:chgData name="Cameron McGlothen" userId="S::cameron.mcglothen@accgov.com::a6fe8298-2e28-4ba8-9fc5-5d90d3e7b1de" providerId="AD" clId="Web-{968A9948-2098-8637-2957-7D23DC51127F}" dt="2024-01-22T15:47:42.986" v="352"/>
          <ac:spMkLst>
            <pc:docMk/>
            <pc:sldMk cId="3030717731" sldId="271"/>
            <ac:spMk id="3" creationId="{00000000-0000-0000-0000-000000000000}"/>
          </ac:spMkLst>
        </pc:spChg>
        <pc:spChg chg="add del">
          <ac:chgData name="Cameron McGlothen" userId="S::cameron.mcglothen@accgov.com::a6fe8298-2e28-4ba8-9fc5-5d90d3e7b1de" providerId="AD" clId="Web-{968A9948-2098-8637-2957-7D23DC51127F}" dt="2024-01-22T15:54:42.961" v="405"/>
          <ac:spMkLst>
            <pc:docMk/>
            <pc:sldMk cId="3030717731" sldId="271"/>
            <ac:spMk id="9" creationId="{7517A47C-B2E5-4B79-8061-D74B1311AF6E}"/>
          </ac:spMkLst>
        </pc:spChg>
        <pc:spChg chg="add del">
          <ac:chgData name="Cameron McGlothen" userId="S::cameron.mcglothen@accgov.com::a6fe8298-2e28-4ba8-9fc5-5d90d3e7b1de" providerId="AD" clId="Web-{968A9948-2098-8637-2957-7D23DC51127F}" dt="2024-01-22T15:54:42.961" v="405"/>
          <ac:spMkLst>
            <pc:docMk/>
            <pc:sldMk cId="3030717731" sldId="271"/>
            <ac:spMk id="11" creationId="{C505E780-2083-4CB5-A42A-5E0E2908ECC3}"/>
          </ac:spMkLst>
        </pc:spChg>
        <pc:spChg chg="add del">
          <ac:chgData name="Cameron McGlothen" userId="S::cameron.mcglothen@accgov.com::a6fe8298-2e28-4ba8-9fc5-5d90d3e7b1de" providerId="AD" clId="Web-{968A9948-2098-8637-2957-7D23DC51127F}" dt="2024-01-22T15:54:42.961" v="405"/>
          <ac:spMkLst>
            <pc:docMk/>
            <pc:sldMk cId="3030717731" sldId="271"/>
            <ac:spMk id="13" creationId="{D2C0AE1C-0118-41AE-8A10-7CDCBF10E96F}"/>
          </ac:spMkLst>
        </pc:spChg>
        <pc:spChg chg="add del">
          <ac:chgData name="Cameron McGlothen" userId="S::cameron.mcglothen@accgov.com::a6fe8298-2e28-4ba8-9fc5-5d90d3e7b1de" providerId="AD" clId="Web-{968A9948-2098-8637-2957-7D23DC51127F}" dt="2024-01-22T15:54:42.961" v="405"/>
          <ac:spMkLst>
            <pc:docMk/>
            <pc:sldMk cId="3030717731" sldId="271"/>
            <ac:spMk id="15" creationId="{463EEC44-1BA3-44ED-81FC-A644B04B2A44}"/>
          </ac:spMkLst>
        </pc:spChg>
        <pc:spChg chg="add">
          <ac:chgData name="Cameron McGlothen" userId="S::cameron.mcglothen@accgov.com::a6fe8298-2e28-4ba8-9fc5-5d90d3e7b1de" providerId="AD" clId="Web-{968A9948-2098-8637-2957-7D23DC51127F}" dt="2024-01-22T15:54:42.961" v="405"/>
          <ac:spMkLst>
            <pc:docMk/>
            <pc:sldMk cId="3030717731" sldId="271"/>
            <ac:spMk id="20" creationId="{5628E5CB-913B-4378-97CE-18C9F6410C53}"/>
          </ac:spMkLst>
        </pc:spChg>
        <pc:graphicFrameChg chg="add mod modGraphic">
          <ac:chgData name="Cameron McGlothen" userId="S::cameron.mcglothen@accgov.com::a6fe8298-2e28-4ba8-9fc5-5d90d3e7b1de" providerId="AD" clId="Web-{968A9948-2098-8637-2957-7D23DC51127F}" dt="2024-01-22T15:54:42.961" v="405"/>
          <ac:graphicFrameMkLst>
            <pc:docMk/>
            <pc:sldMk cId="3030717731" sldId="271"/>
            <ac:graphicFrameMk id="5" creationId="{D92771B2-7112-60F6-3849-6F282816A857}"/>
          </ac:graphicFrameMkLst>
        </pc:graphicFrameChg>
      </pc:sldChg>
      <pc:sldChg chg="addSp delSp modSp mod setBg">
        <pc:chgData name="Cameron McGlothen" userId="S::cameron.mcglothen@accgov.com::a6fe8298-2e28-4ba8-9fc5-5d90d3e7b1de" providerId="AD" clId="Web-{968A9948-2098-8637-2957-7D23DC51127F}" dt="2024-01-22T16:11:35.695" v="460"/>
        <pc:sldMkLst>
          <pc:docMk/>
          <pc:sldMk cId="184585265" sldId="272"/>
        </pc:sldMkLst>
        <pc:spChg chg="mod">
          <ac:chgData name="Cameron McGlothen" userId="S::cameron.mcglothen@accgov.com::a6fe8298-2e28-4ba8-9fc5-5d90d3e7b1de" providerId="AD" clId="Web-{968A9948-2098-8637-2957-7D23DC51127F}" dt="2024-01-22T16:11:35.695" v="460"/>
          <ac:spMkLst>
            <pc:docMk/>
            <pc:sldMk cId="184585265" sldId="272"/>
            <ac:spMk id="2" creationId="{00000000-0000-0000-0000-000000000000}"/>
          </ac:spMkLst>
        </pc:spChg>
        <pc:spChg chg="del mod">
          <ac:chgData name="Cameron McGlothen" userId="S::cameron.mcglothen@accgov.com::a6fe8298-2e28-4ba8-9fc5-5d90d3e7b1de" providerId="AD" clId="Web-{968A9948-2098-8637-2957-7D23DC51127F}" dt="2024-01-22T16:11:35.695" v="460"/>
          <ac:spMkLst>
            <pc:docMk/>
            <pc:sldMk cId="184585265" sldId="272"/>
            <ac:spMk id="3" creationId="{00000000-0000-0000-0000-000000000000}"/>
          </ac:spMkLst>
        </pc:spChg>
        <pc:spChg chg="add">
          <ac:chgData name="Cameron McGlothen" userId="S::cameron.mcglothen@accgov.com::a6fe8298-2e28-4ba8-9fc5-5d90d3e7b1de" providerId="AD" clId="Web-{968A9948-2098-8637-2957-7D23DC51127F}" dt="2024-01-22T16:11:35.695" v="460"/>
          <ac:spMkLst>
            <pc:docMk/>
            <pc:sldMk cId="184585265" sldId="272"/>
            <ac:spMk id="9" creationId="{35DB3719-6FDC-4E5D-891D-FF40B7300F64}"/>
          </ac:spMkLst>
        </pc:spChg>
        <pc:spChg chg="add">
          <ac:chgData name="Cameron McGlothen" userId="S::cameron.mcglothen@accgov.com::a6fe8298-2e28-4ba8-9fc5-5d90d3e7b1de" providerId="AD" clId="Web-{968A9948-2098-8637-2957-7D23DC51127F}" dt="2024-01-22T16:11:35.695" v="460"/>
          <ac:spMkLst>
            <pc:docMk/>
            <pc:sldMk cId="184585265" sldId="272"/>
            <ac:spMk id="11" creationId="{E0CBAC23-2E3F-4A90-BA59-F8299F6A5439}"/>
          </ac:spMkLst>
        </pc:spChg>
        <pc:graphicFrameChg chg="add">
          <ac:chgData name="Cameron McGlothen" userId="S::cameron.mcglothen@accgov.com::a6fe8298-2e28-4ba8-9fc5-5d90d3e7b1de" providerId="AD" clId="Web-{968A9948-2098-8637-2957-7D23DC51127F}" dt="2024-01-22T16:11:35.695" v="460"/>
          <ac:graphicFrameMkLst>
            <pc:docMk/>
            <pc:sldMk cId="184585265" sldId="272"/>
            <ac:graphicFrameMk id="5" creationId="{474E2AC2-F65C-C162-6843-8D8E64B8C7A9}"/>
          </ac:graphicFrameMkLst>
        </pc:graphicFrameChg>
      </pc:sldChg>
      <pc:sldChg chg="addSp modSp mod setBg">
        <pc:chgData name="Cameron McGlothen" userId="S::cameron.mcglothen@accgov.com::a6fe8298-2e28-4ba8-9fc5-5d90d3e7b1de" providerId="AD" clId="Web-{968A9948-2098-8637-2957-7D23DC51127F}" dt="2024-01-22T16:12:44.399" v="467" actId="14100"/>
        <pc:sldMkLst>
          <pc:docMk/>
          <pc:sldMk cId="3096313808" sldId="273"/>
        </pc:sldMkLst>
        <pc:spChg chg="mod">
          <ac:chgData name="Cameron McGlothen" userId="S::cameron.mcglothen@accgov.com::a6fe8298-2e28-4ba8-9fc5-5d90d3e7b1de" providerId="AD" clId="Web-{968A9948-2098-8637-2957-7D23DC51127F}" dt="2024-01-22T16:12:44.399" v="467" actId="14100"/>
          <ac:spMkLst>
            <pc:docMk/>
            <pc:sldMk cId="3096313808" sldId="273"/>
            <ac:spMk id="2" creationId="{00000000-0000-0000-0000-000000000000}"/>
          </ac:spMkLst>
        </pc:spChg>
        <pc:spChg chg="mod">
          <ac:chgData name="Cameron McGlothen" userId="S::cameron.mcglothen@accgov.com::a6fe8298-2e28-4ba8-9fc5-5d90d3e7b1de" providerId="AD" clId="Web-{968A9948-2098-8637-2957-7D23DC51127F}" dt="2024-01-22T15:58:09.729" v="412" actId="1076"/>
          <ac:spMkLst>
            <pc:docMk/>
            <pc:sldMk cId="3096313808" sldId="273"/>
            <ac:spMk id="3" creationId="{00000000-0000-0000-0000-000000000000}"/>
          </ac:spMkLst>
        </pc:spChg>
        <pc:spChg chg="add">
          <ac:chgData name="Cameron McGlothen" userId="S::cameron.mcglothen@accgov.com::a6fe8298-2e28-4ba8-9fc5-5d90d3e7b1de" providerId="AD" clId="Web-{968A9948-2098-8637-2957-7D23DC51127F}" dt="2024-01-22T15:58:04.042" v="411"/>
          <ac:spMkLst>
            <pc:docMk/>
            <pc:sldMk cId="3096313808" sldId="273"/>
            <ac:spMk id="8" creationId="{E92FEB64-6EEA-4759-B4A4-BD2C1E660BA8}"/>
          </ac:spMkLst>
        </pc:spChg>
        <pc:spChg chg="add">
          <ac:chgData name="Cameron McGlothen" userId="S::cameron.mcglothen@accgov.com::a6fe8298-2e28-4ba8-9fc5-5d90d3e7b1de" providerId="AD" clId="Web-{968A9948-2098-8637-2957-7D23DC51127F}" dt="2024-01-22T15:58:04.042" v="411"/>
          <ac:spMkLst>
            <pc:docMk/>
            <pc:sldMk cId="3096313808" sldId="273"/>
            <ac:spMk id="10" creationId="{B10BB131-AC8E-4A8E-A5D1-36260F720C3B}"/>
          </ac:spMkLst>
        </pc:spChg>
        <pc:spChg chg="add">
          <ac:chgData name="Cameron McGlothen" userId="S::cameron.mcglothen@accgov.com::a6fe8298-2e28-4ba8-9fc5-5d90d3e7b1de" providerId="AD" clId="Web-{968A9948-2098-8637-2957-7D23DC51127F}" dt="2024-01-22T15:58:04.042" v="411"/>
          <ac:spMkLst>
            <pc:docMk/>
            <pc:sldMk cId="3096313808" sldId="273"/>
            <ac:spMk id="12" creationId="{14847E93-7DC1-4D4B-8829-B19AA7137C50}"/>
          </ac:spMkLst>
        </pc:spChg>
        <pc:spChg chg="add">
          <ac:chgData name="Cameron McGlothen" userId="S::cameron.mcglothen@accgov.com::a6fe8298-2e28-4ba8-9fc5-5d90d3e7b1de" providerId="AD" clId="Web-{968A9948-2098-8637-2957-7D23DC51127F}" dt="2024-01-22T15:58:04.042" v="411"/>
          <ac:spMkLst>
            <pc:docMk/>
            <pc:sldMk cId="3096313808" sldId="273"/>
            <ac:spMk id="14" creationId="{5566D6E1-03A1-4D73-A4E0-35D74D568A04}"/>
          </ac:spMkLst>
        </pc:spChg>
        <pc:spChg chg="add">
          <ac:chgData name="Cameron McGlothen" userId="S::cameron.mcglothen@accgov.com::a6fe8298-2e28-4ba8-9fc5-5d90d3e7b1de" providerId="AD" clId="Web-{968A9948-2098-8637-2957-7D23DC51127F}" dt="2024-01-22T15:58:04.042" v="411"/>
          <ac:spMkLst>
            <pc:docMk/>
            <pc:sldMk cId="3096313808" sldId="273"/>
            <ac:spMk id="16" creationId="{9F835A99-04AC-494A-A572-AFE8413CC938}"/>
          </ac:spMkLst>
        </pc:spChg>
        <pc:spChg chg="add">
          <ac:chgData name="Cameron McGlothen" userId="S::cameron.mcglothen@accgov.com::a6fe8298-2e28-4ba8-9fc5-5d90d3e7b1de" providerId="AD" clId="Web-{968A9948-2098-8637-2957-7D23DC51127F}" dt="2024-01-22T15:58:04.042" v="411"/>
          <ac:spMkLst>
            <pc:docMk/>
            <pc:sldMk cId="3096313808" sldId="273"/>
            <ac:spMk id="18" creationId="{7B786209-1B0B-4CA9-9BDD-F7327066A84D}"/>
          </ac:spMkLst>
        </pc:spChg>
        <pc:spChg chg="add">
          <ac:chgData name="Cameron McGlothen" userId="S::cameron.mcglothen@accgov.com::a6fe8298-2e28-4ba8-9fc5-5d90d3e7b1de" providerId="AD" clId="Web-{968A9948-2098-8637-2957-7D23DC51127F}" dt="2024-01-22T15:58:04.042" v="411"/>
          <ac:spMkLst>
            <pc:docMk/>
            <pc:sldMk cId="3096313808" sldId="273"/>
            <ac:spMk id="20" creationId="{2D2964BB-484D-45AE-AD66-D407D0629652}"/>
          </ac:spMkLst>
        </pc:spChg>
        <pc:spChg chg="add">
          <ac:chgData name="Cameron McGlothen" userId="S::cameron.mcglothen@accgov.com::a6fe8298-2e28-4ba8-9fc5-5d90d3e7b1de" providerId="AD" clId="Web-{968A9948-2098-8637-2957-7D23DC51127F}" dt="2024-01-22T15:58:04.042" v="411"/>
          <ac:spMkLst>
            <pc:docMk/>
            <pc:sldMk cId="3096313808" sldId="273"/>
            <ac:spMk id="22" creationId="{6691AC69-A76E-4DAB-B565-468B6B87ACF3}"/>
          </ac:spMkLst>
        </pc:spChg>
      </pc:sldChg>
      <pc:sldChg chg="addSp modSp mod setBg">
        <pc:chgData name="Cameron McGlothen" userId="S::cameron.mcglothen@accgov.com::a6fe8298-2e28-4ba8-9fc5-5d90d3e7b1de" providerId="AD" clId="Web-{968A9948-2098-8637-2957-7D23DC51127F}" dt="2024-01-22T15:19:43.695" v="148"/>
        <pc:sldMkLst>
          <pc:docMk/>
          <pc:sldMk cId="2444767339" sldId="277"/>
        </pc:sldMkLst>
        <pc:spChg chg="mod">
          <ac:chgData name="Cameron McGlothen" userId="S::cameron.mcglothen@accgov.com::a6fe8298-2e28-4ba8-9fc5-5d90d3e7b1de" providerId="AD" clId="Web-{968A9948-2098-8637-2957-7D23DC51127F}" dt="2024-01-22T15:19:43.695" v="148"/>
          <ac:spMkLst>
            <pc:docMk/>
            <pc:sldMk cId="2444767339" sldId="277"/>
            <ac:spMk id="2" creationId="{00000000-0000-0000-0000-000000000000}"/>
          </ac:spMkLst>
        </pc:spChg>
        <pc:spChg chg="mod">
          <ac:chgData name="Cameron McGlothen" userId="S::cameron.mcglothen@accgov.com::a6fe8298-2e28-4ba8-9fc5-5d90d3e7b1de" providerId="AD" clId="Web-{968A9948-2098-8637-2957-7D23DC51127F}" dt="2024-01-22T15:19:43.695" v="148"/>
          <ac:spMkLst>
            <pc:docMk/>
            <pc:sldMk cId="2444767339" sldId="277"/>
            <ac:spMk id="3" creationId="{00000000-0000-0000-0000-000000000000}"/>
          </ac:spMkLst>
        </pc:spChg>
        <pc:spChg chg="add">
          <ac:chgData name="Cameron McGlothen" userId="S::cameron.mcglothen@accgov.com::a6fe8298-2e28-4ba8-9fc5-5d90d3e7b1de" providerId="AD" clId="Web-{968A9948-2098-8637-2957-7D23DC51127F}" dt="2024-01-22T15:19:43.695" v="148"/>
          <ac:spMkLst>
            <pc:docMk/>
            <pc:sldMk cId="2444767339" sldId="277"/>
            <ac:spMk id="8" creationId="{100EDD19-6802-4EC3-95CE-CFFAB042CFD6}"/>
          </ac:spMkLst>
        </pc:spChg>
        <pc:spChg chg="add">
          <ac:chgData name="Cameron McGlothen" userId="S::cameron.mcglothen@accgov.com::a6fe8298-2e28-4ba8-9fc5-5d90d3e7b1de" providerId="AD" clId="Web-{968A9948-2098-8637-2957-7D23DC51127F}" dt="2024-01-22T15:19:43.695" v="148"/>
          <ac:spMkLst>
            <pc:docMk/>
            <pc:sldMk cId="2444767339" sldId="277"/>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20:02.601" v="151"/>
        <pc:sldMkLst>
          <pc:docMk/>
          <pc:sldMk cId="1845783254" sldId="278"/>
        </pc:sldMkLst>
        <pc:spChg chg="mod">
          <ac:chgData name="Cameron McGlothen" userId="S::cameron.mcglothen@accgov.com::a6fe8298-2e28-4ba8-9fc5-5d90d3e7b1de" providerId="AD" clId="Web-{968A9948-2098-8637-2957-7D23DC51127F}" dt="2024-01-22T15:20:02.601" v="151"/>
          <ac:spMkLst>
            <pc:docMk/>
            <pc:sldMk cId="1845783254" sldId="278"/>
            <ac:spMk id="2" creationId="{00000000-0000-0000-0000-000000000000}"/>
          </ac:spMkLst>
        </pc:spChg>
        <pc:spChg chg="mod">
          <ac:chgData name="Cameron McGlothen" userId="S::cameron.mcglothen@accgov.com::a6fe8298-2e28-4ba8-9fc5-5d90d3e7b1de" providerId="AD" clId="Web-{968A9948-2098-8637-2957-7D23DC51127F}" dt="2024-01-22T15:20:02.601" v="151"/>
          <ac:spMkLst>
            <pc:docMk/>
            <pc:sldMk cId="1845783254" sldId="278"/>
            <ac:spMk id="3" creationId="{00000000-0000-0000-0000-000000000000}"/>
          </ac:spMkLst>
        </pc:spChg>
        <pc:spChg chg="add">
          <ac:chgData name="Cameron McGlothen" userId="S::cameron.mcglothen@accgov.com::a6fe8298-2e28-4ba8-9fc5-5d90d3e7b1de" providerId="AD" clId="Web-{968A9948-2098-8637-2957-7D23DC51127F}" dt="2024-01-22T15:20:02.601" v="151"/>
          <ac:spMkLst>
            <pc:docMk/>
            <pc:sldMk cId="1845783254" sldId="278"/>
            <ac:spMk id="8" creationId="{100EDD19-6802-4EC3-95CE-CFFAB042CFD6}"/>
          </ac:spMkLst>
        </pc:spChg>
        <pc:spChg chg="add">
          <ac:chgData name="Cameron McGlothen" userId="S::cameron.mcglothen@accgov.com::a6fe8298-2e28-4ba8-9fc5-5d90d3e7b1de" providerId="AD" clId="Web-{968A9948-2098-8637-2957-7D23DC51127F}" dt="2024-01-22T15:20:02.601" v="151"/>
          <ac:spMkLst>
            <pc:docMk/>
            <pc:sldMk cId="1845783254" sldId="278"/>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16:51.130" v="137" actId="1076"/>
        <pc:sldMkLst>
          <pc:docMk/>
          <pc:sldMk cId="293032206" sldId="284"/>
        </pc:sldMkLst>
        <pc:spChg chg="mod">
          <ac:chgData name="Cameron McGlothen" userId="S::cameron.mcglothen@accgov.com::a6fe8298-2e28-4ba8-9fc5-5d90d3e7b1de" providerId="AD" clId="Web-{968A9948-2098-8637-2957-7D23DC51127F}" dt="2024-01-22T15:16:51.130" v="137" actId="1076"/>
          <ac:spMkLst>
            <pc:docMk/>
            <pc:sldMk cId="293032206" sldId="284"/>
            <ac:spMk id="3" creationId="{8053E75F-1D61-A55F-F5C3-C104E657753A}"/>
          </ac:spMkLst>
        </pc:spChg>
        <pc:spChg chg="add">
          <ac:chgData name="Cameron McGlothen" userId="S::cameron.mcglothen@accgov.com::a6fe8298-2e28-4ba8-9fc5-5d90d3e7b1de" providerId="AD" clId="Web-{968A9948-2098-8637-2957-7D23DC51127F}" dt="2024-01-22T15:16:39.161" v="135"/>
          <ac:spMkLst>
            <pc:docMk/>
            <pc:sldMk cId="293032206" sldId="284"/>
            <ac:spMk id="8" creationId="{1BB867FF-FC45-48F7-8104-F89BE54909F1}"/>
          </ac:spMkLst>
        </pc:spChg>
        <pc:spChg chg="add">
          <ac:chgData name="Cameron McGlothen" userId="S::cameron.mcglothen@accgov.com::a6fe8298-2e28-4ba8-9fc5-5d90d3e7b1de" providerId="AD" clId="Web-{968A9948-2098-8637-2957-7D23DC51127F}" dt="2024-01-22T15:16:39.161" v="135"/>
          <ac:spMkLst>
            <pc:docMk/>
            <pc:sldMk cId="293032206" sldId="284"/>
            <ac:spMk id="10" creationId="{8BB56887-D0D5-4F0C-9E19-7247EB83C8B7}"/>
          </ac:spMkLst>
        </pc:spChg>
        <pc:spChg chg="add">
          <ac:chgData name="Cameron McGlothen" userId="S::cameron.mcglothen@accgov.com::a6fe8298-2e28-4ba8-9fc5-5d90d3e7b1de" providerId="AD" clId="Web-{968A9948-2098-8637-2957-7D23DC51127F}" dt="2024-01-22T15:16:39.161" v="135"/>
          <ac:spMkLst>
            <pc:docMk/>
            <pc:sldMk cId="293032206" sldId="284"/>
            <ac:spMk id="12" creationId="{081E4A58-353D-44AE-B2FC-2A74E2E400F7}"/>
          </ac:spMkLst>
        </pc:spChg>
      </pc:sldChg>
      <pc:sldChg chg="addSp modSp mod setBg">
        <pc:chgData name="Cameron McGlothen" userId="S::cameron.mcglothen@accgov.com::a6fe8298-2e28-4ba8-9fc5-5d90d3e7b1de" providerId="AD" clId="Web-{968A9948-2098-8637-2957-7D23DC51127F}" dt="2024-01-22T15:15:51.660" v="132"/>
        <pc:sldMkLst>
          <pc:docMk/>
          <pc:sldMk cId="2591420026" sldId="288"/>
        </pc:sldMkLst>
        <pc:spChg chg="mod">
          <ac:chgData name="Cameron McGlothen" userId="S::cameron.mcglothen@accgov.com::a6fe8298-2e28-4ba8-9fc5-5d90d3e7b1de" providerId="AD" clId="Web-{968A9948-2098-8637-2957-7D23DC51127F}" dt="2024-01-22T15:15:51.660" v="132"/>
          <ac:spMkLst>
            <pc:docMk/>
            <pc:sldMk cId="2591420026" sldId="288"/>
            <ac:spMk id="2" creationId="{2D8BBDC1-7C93-145C-E62A-B9E3C96EBF78}"/>
          </ac:spMkLst>
        </pc:spChg>
        <pc:spChg chg="mod">
          <ac:chgData name="Cameron McGlothen" userId="S::cameron.mcglothen@accgov.com::a6fe8298-2e28-4ba8-9fc5-5d90d3e7b1de" providerId="AD" clId="Web-{968A9948-2098-8637-2957-7D23DC51127F}" dt="2024-01-22T15:15:51.660" v="132"/>
          <ac:spMkLst>
            <pc:docMk/>
            <pc:sldMk cId="2591420026" sldId="288"/>
            <ac:spMk id="3" creationId="{3457718A-6DA8-6444-A5E3-5E4F2A2F3CB3}"/>
          </ac:spMkLst>
        </pc:spChg>
        <pc:spChg chg="add">
          <ac:chgData name="Cameron McGlothen" userId="S::cameron.mcglothen@accgov.com::a6fe8298-2e28-4ba8-9fc5-5d90d3e7b1de" providerId="AD" clId="Web-{968A9948-2098-8637-2957-7D23DC51127F}" dt="2024-01-22T15:15:51.660" v="132"/>
          <ac:spMkLst>
            <pc:docMk/>
            <pc:sldMk cId="2591420026" sldId="288"/>
            <ac:spMk id="8" creationId="{100EDD19-6802-4EC3-95CE-CFFAB042CFD6}"/>
          </ac:spMkLst>
        </pc:spChg>
        <pc:spChg chg="add">
          <ac:chgData name="Cameron McGlothen" userId="S::cameron.mcglothen@accgov.com::a6fe8298-2e28-4ba8-9fc5-5d90d3e7b1de" providerId="AD" clId="Web-{968A9948-2098-8637-2957-7D23DC51127F}" dt="2024-01-22T15:15:51.660" v="132"/>
          <ac:spMkLst>
            <pc:docMk/>
            <pc:sldMk cId="2591420026" sldId="288"/>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16:05.457" v="133"/>
        <pc:sldMkLst>
          <pc:docMk/>
          <pc:sldMk cId="826075462" sldId="289"/>
        </pc:sldMkLst>
        <pc:spChg chg="mod">
          <ac:chgData name="Cameron McGlothen" userId="S::cameron.mcglothen@accgov.com::a6fe8298-2e28-4ba8-9fc5-5d90d3e7b1de" providerId="AD" clId="Web-{968A9948-2098-8637-2957-7D23DC51127F}" dt="2024-01-22T15:16:05.457" v="133"/>
          <ac:spMkLst>
            <pc:docMk/>
            <pc:sldMk cId="826075462" sldId="289"/>
            <ac:spMk id="2" creationId="{89E3AF0D-E56A-D139-4B5B-B4A7233797A4}"/>
          </ac:spMkLst>
        </pc:spChg>
        <pc:spChg chg="mod">
          <ac:chgData name="Cameron McGlothen" userId="S::cameron.mcglothen@accgov.com::a6fe8298-2e28-4ba8-9fc5-5d90d3e7b1de" providerId="AD" clId="Web-{968A9948-2098-8637-2957-7D23DC51127F}" dt="2024-01-22T15:16:05.457" v="133"/>
          <ac:spMkLst>
            <pc:docMk/>
            <pc:sldMk cId="826075462" sldId="289"/>
            <ac:spMk id="3" creationId="{BC05F459-D04E-A0B2-92B2-CA57FDBF5C9C}"/>
          </ac:spMkLst>
        </pc:spChg>
        <pc:spChg chg="add">
          <ac:chgData name="Cameron McGlothen" userId="S::cameron.mcglothen@accgov.com::a6fe8298-2e28-4ba8-9fc5-5d90d3e7b1de" providerId="AD" clId="Web-{968A9948-2098-8637-2957-7D23DC51127F}" dt="2024-01-22T15:16:05.457" v="133"/>
          <ac:spMkLst>
            <pc:docMk/>
            <pc:sldMk cId="826075462" sldId="289"/>
            <ac:spMk id="8" creationId="{100EDD19-6802-4EC3-95CE-CFFAB042CFD6}"/>
          </ac:spMkLst>
        </pc:spChg>
        <pc:spChg chg="add">
          <ac:chgData name="Cameron McGlothen" userId="S::cameron.mcglothen@accgov.com::a6fe8298-2e28-4ba8-9fc5-5d90d3e7b1de" providerId="AD" clId="Web-{968A9948-2098-8637-2957-7D23DC51127F}" dt="2024-01-22T15:16:05.457" v="133"/>
          <ac:spMkLst>
            <pc:docMk/>
            <pc:sldMk cId="826075462" sldId="289"/>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19:55.023" v="149"/>
        <pc:sldMkLst>
          <pc:docMk/>
          <pc:sldMk cId="2174921414" sldId="290"/>
        </pc:sldMkLst>
        <pc:spChg chg="mod">
          <ac:chgData name="Cameron McGlothen" userId="S::cameron.mcglothen@accgov.com::a6fe8298-2e28-4ba8-9fc5-5d90d3e7b1de" providerId="AD" clId="Web-{968A9948-2098-8637-2957-7D23DC51127F}" dt="2024-01-22T15:19:55.023" v="149"/>
          <ac:spMkLst>
            <pc:docMk/>
            <pc:sldMk cId="2174921414" sldId="290"/>
            <ac:spMk id="2" creationId="{2BC230BA-B149-6391-3523-4D4E13750E46}"/>
          </ac:spMkLst>
        </pc:spChg>
        <pc:spChg chg="mod">
          <ac:chgData name="Cameron McGlothen" userId="S::cameron.mcglothen@accgov.com::a6fe8298-2e28-4ba8-9fc5-5d90d3e7b1de" providerId="AD" clId="Web-{968A9948-2098-8637-2957-7D23DC51127F}" dt="2024-01-22T15:19:55.023" v="149"/>
          <ac:spMkLst>
            <pc:docMk/>
            <pc:sldMk cId="2174921414" sldId="290"/>
            <ac:spMk id="3" creationId="{E0605FCA-3BAE-F219-9DAA-3D79973C4C2B}"/>
          </ac:spMkLst>
        </pc:spChg>
        <pc:spChg chg="add">
          <ac:chgData name="Cameron McGlothen" userId="S::cameron.mcglothen@accgov.com::a6fe8298-2e28-4ba8-9fc5-5d90d3e7b1de" providerId="AD" clId="Web-{968A9948-2098-8637-2957-7D23DC51127F}" dt="2024-01-22T15:19:55.023" v="149"/>
          <ac:spMkLst>
            <pc:docMk/>
            <pc:sldMk cId="2174921414" sldId="290"/>
            <ac:spMk id="8" creationId="{100EDD19-6802-4EC3-95CE-CFFAB042CFD6}"/>
          </ac:spMkLst>
        </pc:spChg>
        <pc:spChg chg="add">
          <ac:chgData name="Cameron McGlothen" userId="S::cameron.mcglothen@accgov.com::a6fe8298-2e28-4ba8-9fc5-5d90d3e7b1de" providerId="AD" clId="Web-{968A9948-2098-8637-2957-7D23DC51127F}" dt="2024-01-22T15:19:55.023" v="149"/>
          <ac:spMkLst>
            <pc:docMk/>
            <pc:sldMk cId="2174921414" sldId="290"/>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39:43.775" v="266"/>
        <pc:sldMkLst>
          <pc:docMk/>
          <pc:sldMk cId="719891130" sldId="291"/>
        </pc:sldMkLst>
        <pc:spChg chg="mod">
          <ac:chgData name="Cameron McGlothen" userId="S::cameron.mcglothen@accgov.com::a6fe8298-2e28-4ba8-9fc5-5d90d3e7b1de" providerId="AD" clId="Web-{968A9948-2098-8637-2957-7D23DC51127F}" dt="2024-01-22T15:39:43.775" v="266"/>
          <ac:spMkLst>
            <pc:docMk/>
            <pc:sldMk cId="719891130" sldId="291"/>
            <ac:spMk id="2" creationId="{79FBF550-2E05-1CED-ED60-614873570128}"/>
          </ac:spMkLst>
        </pc:spChg>
        <pc:spChg chg="mod">
          <ac:chgData name="Cameron McGlothen" userId="S::cameron.mcglothen@accgov.com::a6fe8298-2e28-4ba8-9fc5-5d90d3e7b1de" providerId="AD" clId="Web-{968A9948-2098-8637-2957-7D23DC51127F}" dt="2024-01-22T15:39:43.775" v="266"/>
          <ac:spMkLst>
            <pc:docMk/>
            <pc:sldMk cId="719891130" sldId="291"/>
            <ac:spMk id="3" creationId="{D5D5D95D-7BF4-BC45-1F85-D3ABC46E4804}"/>
          </ac:spMkLst>
        </pc:spChg>
        <pc:spChg chg="add">
          <ac:chgData name="Cameron McGlothen" userId="S::cameron.mcglothen@accgov.com::a6fe8298-2e28-4ba8-9fc5-5d90d3e7b1de" providerId="AD" clId="Web-{968A9948-2098-8637-2957-7D23DC51127F}" dt="2024-01-22T15:39:43.775" v="266"/>
          <ac:spMkLst>
            <pc:docMk/>
            <pc:sldMk cId="719891130" sldId="291"/>
            <ac:spMk id="8" creationId="{100EDD19-6802-4EC3-95CE-CFFAB042CFD6}"/>
          </ac:spMkLst>
        </pc:spChg>
        <pc:spChg chg="add">
          <ac:chgData name="Cameron McGlothen" userId="S::cameron.mcglothen@accgov.com::a6fe8298-2e28-4ba8-9fc5-5d90d3e7b1de" providerId="AD" clId="Web-{968A9948-2098-8637-2957-7D23DC51127F}" dt="2024-01-22T15:39:43.775" v="266"/>
          <ac:spMkLst>
            <pc:docMk/>
            <pc:sldMk cId="719891130" sldId="291"/>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39:50.369" v="267"/>
        <pc:sldMkLst>
          <pc:docMk/>
          <pc:sldMk cId="941949449" sldId="292"/>
        </pc:sldMkLst>
        <pc:spChg chg="mod">
          <ac:chgData name="Cameron McGlothen" userId="S::cameron.mcglothen@accgov.com::a6fe8298-2e28-4ba8-9fc5-5d90d3e7b1de" providerId="AD" clId="Web-{968A9948-2098-8637-2957-7D23DC51127F}" dt="2024-01-22T15:39:50.369" v="267"/>
          <ac:spMkLst>
            <pc:docMk/>
            <pc:sldMk cId="941949449" sldId="292"/>
            <ac:spMk id="2" creationId="{0221F07B-D825-D3C6-D29C-2F063FDD7157}"/>
          </ac:spMkLst>
        </pc:spChg>
        <pc:spChg chg="mod">
          <ac:chgData name="Cameron McGlothen" userId="S::cameron.mcglothen@accgov.com::a6fe8298-2e28-4ba8-9fc5-5d90d3e7b1de" providerId="AD" clId="Web-{968A9948-2098-8637-2957-7D23DC51127F}" dt="2024-01-22T15:39:50.369" v="267"/>
          <ac:spMkLst>
            <pc:docMk/>
            <pc:sldMk cId="941949449" sldId="292"/>
            <ac:spMk id="3" creationId="{EDA3C3E6-B8E5-A1CA-DCA6-E3BACABDDA40}"/>
          </ac:spMkLst>
        </pc:spChg>
        <pc:spChg chg="add">
          <ac:chgData name="Cameron McGlothen" userId="S::cameron.mcglothen@accgov.com::a6fe8298-2e28-4ba8-9fc5-5d90d3e7b1de" providerId="AD" clId="Web-{968A9948-2098-8637-2957-7D23DC51127F}" dt="2024-01-22T15:39:50.369" v="267"/>
          <ac:spMkLst>
            <pc:docMk/>
            <pc:sldMk cId="941949449" sldId="292"/>
            <ac:spMk id="8" creationId="{100EDD19-6802-4EC3-95CE-CFFAB042CFD6}"/>
          </ac:spMkLst>
        </pc:spChg>
        <pc:spChg chg="add">
          <ac:chgData name="Cameron McGlothen" userId="S::cameron.mcglothen@accgov.com::a6fe8298-2e28-4ba8-9fc5-5d90d3e7b1de" providerId="AD" clId="Web-{968A9948-2098-8637-2957-7D23DC51127F}" dt="2024-01-22T15:39:50.369" v="267"/>
          <ac:spMkLst>
            <pc:docMk/>
            <pc:sldMk cId="941949449" sldId="292"/>
            <ac:spMk id="10" creationId="{DB17E863-922E-4C26-BD64-E8FD41D28661}"/>
          </ac:spMkLst>
        </pc:spChg>
      </pc:sldChg>
      <pc:sldChg chg="addSp modSp mod setBg">
        <pc:chgData name="Cameron McGlothen" userId="S::cameron.mcglothen@accgov.com::a6fe8298-2e28-4ba8-9fc5-5d90d3e7b1de" providerId="AD" clId="Web-{968A9948-2098-8637-2957-7D23DC51127F}" dt="2024-01-22T15:21:44.291" v="155"/>
        <pc:sldMkLst>
          <pc:docMk/>
          <pc:sldMk cId="1914444038" sldId="293"/>
        </pc:sldMkLst>
        <pc:spChg chg="mod">
          <ac:chgData name="Cameron McGlothen" userId="S::cameron.mcglothen@accgov.com::a6fe8298-2e28-4ba8-9fc5-5d90d3e7b1de" providerId="AD" clId="Web-{968A9948-2098-8637-2957-7D23DC51127F}" dt="2024-01-22T15:21:44.291" v="155"/>
          <ac:spMkLst>
            <pc:docMk/>
            <pc:sldMk cId="1914444038" sldId="293"/>
            <ac:spMk id="2" creationId="{18F48ED7-18AD-7961-294F-03D2FC4E07EA}"/>
          </ac:spMkLst>
        </pc:spChg>
        <pc:spChg chg="mod">
          <ac:chgData name="Cameron McGlothen" userId="S::cameron.mcglothen@accgov.com::a6fe8298-2e28-4ba8-9fc5-5d90d3e7b1de" providerId="AD" clId="Web-{968A9948-2098-8637-2957-7D23DC51127F}" dt="2024-01-22T15:21:44.291" v="155"/>
          <ac:spMkLst>
            <pc:docMk/>
            <pc:sldMk cId="1914444038" sldId="293"/>
            <ac:spMk id="3" creationId="{2B0A81B6-A045-1BB0-8E67-41FBC878BCF4}"/>
          </ac:spMkLst>
        </pc:spChg>
        <pc:spChg chg="add">
          <ac:chgData name="Cameron McGlothen" userId="S::cameron.mcglothen@accgov.com::a6fe8298-2e28-4ba8-9fc5-5d90d3e7b1de" providerId="AD" clId="Web-{968A9948-2098-8637-2957-7D23DC51127F}" dt="2024-01-22T15:21:44.291" v="155"/>
          <ac:spMkLst>
            <pc:docMk/>
            <pc:sldMk cId="1914444038" sldId="293"/>
            <ac:spMk id="8" creationId="{100EDD19-6802-4EC3-95CE-CFFAB042CFD6}"/>
          </ac:spMkLst>
        </pc:spChg>
        <pc:spChg chg="add">
          <ac:chgData name="Cameron McGlothen" userId="S::cameron.mcglothen@accgov.com::a6fe8298-2e28-4ba8-9fc5-5d90d3e7b1de" providerId="AD" clId="Web-{968A9948-2098-8637-2957-7D23DC51127F}" dt="2024-01-22T15:21:44.291" v="155"/>
          <ac:spMkLst>
            <pc:docMk/>
            <pc:sldMk cId="1914444038" sldId="293"/>
            <ac:spMk id="10" creationId="{DB17E863-922E-4C26-BD64-E8FD41D28661}"/>
          </ac:spMkLst>
        </pc:spChg>
      </pc:sldChg>
      <pc:sldChg chg="addSp delSp modSp mod setBg modClrScheme chgLayout">
        <pc:chgData name="Cameron McGlothen" userId="S::cameron.mcglothen@accgov.com::a6fe8298-2e28-4ba8-9fc5-5d90d3e7b1de" providerId="AD" clId="Web-{968A9948-2098-8637-2957-7D23DC51127F}" dt="2024-01-22T15:45:07.655" v="332" actId="1076"/>
        <pc:sldMkLst>
          <pc:docMk/>
          <pc:sldMk cId="1913865934" sldId="294"/>
        </pc:sldMkLst>
        <pc:spChg chg="add del mod ord">
          <ac:chgData name="Cameron McGlothen" userId="S::cameron.mcglothen@accgov.com::a6fe8298-2e28-4ba8-9fc5-5d90d3e7b1de" providerId="AD" clId="Web-{968A9948-2098-8637-2957-7D23DC51127F}" dt="2024-01-22T15:43:33.748" v="309"/>
          <ac:spMkLst>
            <pc:docMk/>
            <pc:sldMk cId="1913865934" sldId="294"/>
            <ac:spMk id="2" creationId="{EF945B40-2F9B-4890-5C6E-B2FE402028FF}"/>
          </ac:spMkLst>
        </pc:spChg>
        <pc:spChg chg="del mod ord">
          <ac:chgData name="Cameron McGlothen" userId="S::cameron.mcglothen@accgov.com::a6fe8298-2e28-4ba8-9fc5-5d90d3e7b1de" providerId="AD" clId="Web-{968A9948-2098-8637-2957-7D23DC51127F}" dt="2024-01-22T15:44:22.827" v="320"/>
          <ac:spMkLst>
            <pc:docMk/>
            <pc:sldMk cId="1913865934" sldId="294"/>
            <ac:spMk id="3" creationId="{0DC56332-8910-5832-23A9-A3B3505774CF}"/>
          </ac:spMkLst>
        </pc:spChg>
        <pc:spChg chg="add mod">
          <ac:chgData name="Cameron McGlothen" userId="S::cameron.mcglothen@accgov.com::a6fe8298-2e28-4ba8-9fc5-5d90d3e7b1de" providerId="AD" clId="Web-{968A9948-2098-8637-2957-7D23DC51127F}" dt="2024-01-22T15:45:07.655" v="332" actId="1076"/>
          <ac:spMkLst>
            <pc:docMk/>
            <pc:sldMk cId="1913865934" sldId="294"/>
            <ac:spMk id="5" creationId="{44EAD348-5D73-C258-81C2-9EF05A265DD4}"/>
          </ac:spMkLst>
        </pc:spChg>
        <pc:spChg chg="del mod">
          <ac:chgData name="Cameron McGlothen" userId="S::cameron.mcglothen@accgov.com::a6fe8298-2e28-4ba8-9fc5-5d90d3e7b1de" providerId="AD" clId="Web-{968A9948-2098-8637-2957-7D23DC51127F}" dt="2024-01-22T15:44:35.655" v="323"/>
          <ac:spMkLst>
            <pc:docMk/>
            <pc:sldMk cId="1913865934" sldId="294"/>
            <ac:spMk id="6" creationId="{510564D3-17EF-37B5-226C-2371540DE5AB}"/>
          </ac:spMkLst>
        </pc:spChg>
        <pc:spChg chg="add del">
          <ac:chgData name="Cameron McGlothen" userId="S::cameron.mcglothen@accgov.com::a6fe8298-2e28-4ba8-9fc5-5d90d3e7b1de" providerId="AD" clId="Web-{968A9948-2098-8637-2957-7D23DC51127F}" dt="2024-01-22T15:45:03.358" v="330"/>
          <ac:spMkLst>
            <pc:docMk/>
            <pc:sldMk cId="1913865934" sldId="294"/>
            <ac:spMk id="10" creationId="{100EDD19-6802-4EC3-95CE-CFFAB042CFD6}"/>
          </ac:spMkLst>
        </pc:spChg>
        <pc:spChg chg="add del">
          <ac:chgData name="Cameron McGlothen" userId="S::cameron.mcglothen@accgov.com::a6fe8298-2e28-4ba8-9fc5-5d90d3e7b1de" providerId="AD" clId="Web-{968A9948-2098-8637-2957-7D23DC51127F}" dt="2024-01-22T15:45:03.358" v="330"/>
          <ac:spMkLst>
            <pc:docMk/>
            <pc:sldMk cId="1913865934" sldId="294"/>
            <ac:spMk id="12" creationId="{DB17E863-922E-4C26-BD64-E8FD41D28661}"/>
          </ac:spMkLst>
        </pc:spChg>
        <pc:spChg chg="add">
          <ac:chgData name="Cameron McGlothen" userId="S::cameron.mcglothen@accgov.com::a6fe8298-2e28-4ba8-9fc5-5d90d3e7b1de" providerId="AD" clId="Web-{968A9948-2098-8637-2957-7D23DC51127F}" dt="2024-01-22T15:45:03.374" v="331"/>
          <ac:spMkLst>
            <pc:docMk/>
            <pc:sldMk cId="1913865934" sldId="294"/>
            <ac:spMk id="14" creationId="{081E4A58-353D-44AE-B2FC-2A74E2E400F7}"/>
          </ac:spMkLst>
        </pc:spChg>
        <pc:spChg chg="add">
          <ac:chgData name="Cameron McGlothen" userId="S::cameron.mcglothen@accgov.com::a6fe8298-2e28-4ba8-9fc5-5d90d3e7b1de" providerId="AD" clId="Web-{968A9948-2098-8637-2957-7D23DC51127F}" dt="2024-01-22T15:45:03.374" v="331"/>
          <ac:spMkLst>
            <pc:docMk/>
            <pc:sldMk cId="1913865934" sldId="294"/>
            <ac:spMk id="15" creationId="{1BB867FF-FC45-48F7-8104-F89BE54909F1}"/>
          </ac:spMkLst>
        </pc:spChg>
        <pc:spChg chg="add">
          <ac:chgData name="Cameron McGlothen" userId="S::cameron.mcglothen@accgov.com::a6fe8298-2e28-4ba8-9fc5-5d90d3e7b1de" providerId="AD" clId="Web-{968A9948-2098-8637-2957-7D23DC51127F}" dt="2024-01-22T15:45:03.374" v="331"/>
          <ac:spMkLst>
            <pc:docMk/>
            <pc:sldMk cId="1913865934" sldId="294"/>
            <ac:spMk id="16" creationId="{8BB56887-D0D5-4F0C-9E19-7247EB83C8B7}"/>
          </ac:spMkLst>
        </pc:spChg>
      </pc:sldChg>
      <pc:sldChg chg="addSp modSp mod setBg">
        <pc:chgData name="Cameron McGlothen" userId="S::cameron.mcglothen@accgov.com::a6fe8298-2e28-4ba8-9fc5-5d90d3e7b1de" providerId="AD" clId="Web-{968A9948-2098-8637-2957-7D23DC51127F}" dt="2024-01-22T16:10:42.522" v="457" actId="20577"/>
        <pc:sldMkLst>
          <pc:docMk/>
          <pc:sldMk cId="2994711371" sldId="295"/>
        </pc:sldMkLst>
        <pc:spChg chg="add mod">
          <ac:chgData name="Cameron McGlothen" userId="S::cameron.mcglothen@accgov.com::a6fe8298-2e28-4ba8-9fc5-5d90d3e7b1de" providerId="AD" clId="Web-{968A9948-2098-8637-2957-7D23DC51127F}" dt="2024-01-22T16:10:42.522" v="457" actId="20577"/>
          <ac:spMkLst>
            <pc:docMk/>
            <pc:sldMk cId="2994711371" sldId="295"/>
            <ac:spMk id="2" creationId="{EAE5EEF0-1F89-08EA-AE40-CE5928BF1E56}"/>
          </ac:spMkLst>
        </pc:spChg>
        <pc:spChg chg="mod">
          <ac:chgData name="Cameron McGlothen" userId="S::cameron.mcglothen@accgov.com::a6fe8298-2e28-4ba8-9fc5-5d90d3e7b1de" providerId="AD" clId="Web-{968A9948-2098-8637-2957-7D23DC51127F}" dt="2024-01-22T15:47:00.204" v="349" actId="20577"/>
          <ac:spMkLst>
            <pc:docMk/>
            <pc:sldMk cId="2994711371" sldId="295"/>
            <ac:spMk id="3" creationId="{BE037DBC-E6B8-59D4-640D-AF0D492A73E2}"/>
          </ac:spMkLst>
        </pc:spChg>
        <pc:spChg chg="add">
          <ac:chgData name="Cameron McGlothen" userId="S::cameron.mcglothen@accgov.com::a6fe8298-2e28-4ba8-9fc5-5d90d3e7b1de" providerId="AD" clId="Web-{968A9948-2098-8637-2957-7D23DC51127F}" dt="2024-01-22T15:45:54.594" v="335"/>
          <ac:spMkLst>
            <pc:docMk/>
            <pc:sldMk cId="2994711371" sldId="295"/>
            <ac:spMk id="8" creationId="{100EDD19-6802-4EC3-95CE-CFFAB042CFD6}"/>
          </ac:spMkLst>
        </pc:spChg>
        <pc:spChg chg="add">
          <ac:chgData name="Cameron McGlothen" userId="S::cameron.mcglothen@accgov.com::a6fe8298-2e28-4ba8-9fc5-5d90d3e7b1de" providerId="AD" clId="Web-{968A9948-2098-8637-2957-7D23DC51127F}" dt="2024-01-22T15:45:54.594" v="335"/>
          <ac:spMkLst>
            <pc:docMk/>
            <pc:sldMk cId="2994711371" sldId="295"/>
            <ac:spMk id="10" creationId="{DB17E863-922E-4C26-BD64-E8FD41D28661}"/>
          </ac:spMkLst>
        </pc:spChg>
      </pc:sldChg>
      <pc:sldChg chg="addSp modSp mod setBg">
        <pc:chgData name="Cameron McGlothen" userId="S::cameron.mcglothen@accgov.com::a6fe8298-2e28-4ba8-9fc5-5d90d3e7b1de" providerId="AD" clId="Web-{968A9948-2098-8637-2957-7D23DC51127F}" dt="2024-01-22T16:10:48.413" v="458" actId="20577"/>
        <pc:sldMkLst>
          <pc:docMk/>
          <pc:sldMk cId="987114927" sldId="296"/>
        </pc:sldMkLst>
        <pc:spChg chg="mod">
          <ac:chgData name="Cameron McGlothen" userId="S::cameron.mcglothen@accgov.com::a6fe8298-2e28-4ba8-9fc5-5d90d3e7b1de" providerId="AD" clId="Web-{968A9948-2098-8637-2957-7D23DC51127F}" dt="2024-01-22T16:10:48.413" v="458" actId="20577"/>
          <ac:spMkLst>
            <pc:docMk/>
            <pc:sldMk cId="987114927" sldId="296"/>
            <ac:spMk id="2" creationId="{B787E74A-D558-54E4-853D-792C202ED5B6}"/>
          </ac:spMkLst>
        </pc:spChg>
        <pc:spChg chg="mod">
          <ac:chgData name="Cameron McGlothen" userId="S::cameron.mcglothen@accgov.com::a6fe8298-2e28-4ba8-9fc5-5d90d3e7b1de" providerId="AD" clId="Web-{968A9948-2098-8637-2957-7D23DC51127F}" dt="2024-01-22T15:47:09.188" v="350"/>
          <ac:spMkLst>
            <pc:docMk/>
            <pc:sldMk cId="987114927" sldId="296"/>
            <ac:spMk id="3" creationId="{E206AE25-4D98-B6B2-BA3C-49E23C799510}"/>
          </ac:spMkLst>
        </pc:spChg>
        <pc:spChg chg="add">
          <ac:chgData name="Cameron McGlothen" userId="S::cameron.mcglothen@accgov.com::a6fe8298-2e28-4ba8-9fc5-5d90d3e7b1de" providerId="AD" clId="Web-{968A9948-2098-8637-2957-7D23DC51127F}" dt="2024-01-22T15:47:09.188" v="350"/>
          <ac:spMkLst>
            <pc:docMk/>
            <pc:sldMk cId="987114927" sldId="296"/>
            <ac:spMk id="8" creationId="{100EDD19-6802-4EC3-95CE-CFFAB042CFD6}"/>
          </ac:spMkLst>
        </pc:spChg>
        <pc:spChg chg="add">
          <ac:chgData name="Cameron McGlothen" userId="S::cameron.mcglothen@accgov.com::a6fe8298-2e28-4ba8-9fc5-5d90d3e7b1de" providerId="AD" clId="Web-{968A9948-2098-8637-2957-7D23DC51127F}" dt="2024-01-22T15:47:09.188" v="350"/>
          <ac:spMkLst>
            <pc:docMk/>
            <pc:sldMk cId="987114927" sldId="296"/>
            <ac:spMk id="10" creationId="{DB17E863-922E-4C26-BD64-E8FD41D28661}"/>
          </ac:spMkLst>
        </pc:spChg>
      </pc:sldChg>
      <pc:sldChg chg="addSp delSp modSp mod setBg">
        <pc:chgData name="Cameron McGlothen" userId="S::cameron.mcglothen@accgov.com::a6fe8298-2e28-4ba8-9fc5-5d90d3e7b1de" providerId="AD" clId="Web-{968A9948-2098-8637-2957-7D23DC51127F}" dt="2024-01-22T16:09:20.271" v="445" actId="20577"/>
        <pc:sldMkLst>
          <pc:docMk/>
          <pc:sldMk cId="1585209987" sldId="298"/>
        </pc:sldMkLst>
        <pc:spChg chg="mod">
          <ac:chgData name="Cameron McGlothen" userId="S::cameron.mcglothen@accgov.com::a6fe8298-2e28-4ba8-9fc5-5d90d3e7b1de" providerId="AD" clId="Web-{968A9948-2098-8637-2957-7D23DC51127F}" dt="2024-01-22T16:09:20.271" v="445" actId="20577"/>
          <ac:spMkLst>
            <pc:docMk/>
            <pc:sldMk cId="1585209987" sldId="298"/>
            <ac:spMk id="2" creationId="{935A70EF-5DA1-5585-981A-C634E3193202}"/>
          </ac:spMkLst>
        </pc:spChg>
        <pc:spChg chg="add del mod">
          <ac:chgData name="Cameron McGlothen" userId="S::cameron.mcglothen@accgov.com::a6fe8298-2e28-4ba8-9fc5-5d90d3e7b1de" providerId="AD" clId="Web-{968A9948-2098-8637-2957-7D23DC51127F}" dt="2024-01-22T15:23:35.589" v="160"/>
          <ac:spMkLst>
            <pc:docMk/>
            <pc:sldMk cId="1585209987" sldId="298"/>
            <ac:spMk id="3" creationId="{8F5AAA3C-C07D-E7A2-29A9-12A34C700962}"/>
          </ac:spMkLst>
        </pc:spChg>
        <pc:spChg chg="add del">
          <ac:chgData name="Cameron McGlothen" userId="S::cameron.mcglothen@accgov.com::a6fe8298-2e28-4ba8-9fc5-5d90d3e7b1de" providerId="AD" clId="Web-{968A9948-2098-8637-2957-7D23DC51127F}" dt="2024-01-22T15:23:20.495" v="159"/>
          <ac:spMkLst>
            <pc:docMk/>
            <pc:sldMk cId="1585209987" sldId="298"/>
            <ac:spMk id="6" creationId="{AFF8D2E5-2C4E-47B1-930B-6C82B7C31331}"/>
          </ac:spMkLst>
        </pc:spChg>
        <pc:spChg chg="add del">
          <ac:chgData name="Cameron McGlothen" userId="S::cameron.mcglothen@accgov.com::a6fe8298-2e28-4ba8-9fc5-5d90d3e7b1de" providerId="AD" clId="Web-{968A9948-2098-8637-2957-7D23DC51127F}" dt="2024-01-22T15:23:20.495" v="159"/>
          <ac:spMkLst>
            <pc:docMk/>
            <pc:sldMk cId="1585209987" sldId="298"/>
            <ac:spMk id="7" creationId="{801E4ADA-0EA9-4930-846E-3C11E8BED6DD}"/>
          </ac:spMkLst>
        </pc:spChg>
        <pc:spChg chg="add del">
          <ac:chgData name="Cameron McGlothen" userId="S::cameron.mcglothen@accgov.com::a6fe8298-2e28-4ba8-9fc5-5d90d3e7b1de" providerId="AD" clId="Web-{968A9948-2098-8637-2957-7D23DC51127F}" dt="2024-01-22T15:23:20.495" v="159"/>
          <ac:spMkLst>
            <pc:docMk/>
            <pc:sldMk cId="1585209987" sldId="298"/>
            <ac:spMk id="8" creationId="{FB92FFCE-0C90-454E-AA25-D4EE9A6C39C5}"/>
          </ac:spMkLst>
        </pc:spChg>
        <pc:spChg chg="add del">
          <ac:chgData name="Cameron McGlothen" userId="S::cameron.mcglothen@accgov.com::a6fe8298-2e28-4ba8-9fc5-5d90d3e7b1de" providerId="AD" clId="Web-{968A9948-2098-8637-2957-7D23DC51127F}" dt="2024-01-22T15:22:27.604" v="157"/>
          <ac:spMkLst>
            <pc:docMk/>
            <pc:sldMk cId="1585209987" sldId="298"/>
            <ac:spMk id="9" creationId="{7301F447-EEF7-48F5-AF73-7566EE7F64AD}"/>
          </ac:spMkLst>
        </pc:spChg>
        <pc:spChg chg="add del">
          <ac:chgData name="Cameron McGlothen" userId="S::cameron.mcglothen@accgov.com::a6fe8298-2e28-4ba8-9fc5-5d90d3e7b1de" providerId="AD" clId="Web-{968A9948-2098-8637-2957-7D23DC51127F}" dt="2024-01-22T15:22:27.604" v="157"/>
          <ac:spMkLst>
            <pc:docMk/>
            <pc:sldMk cId="1585209987" sldId="298"/>
            <ac:spMk id="11" creationId="{F7117410-A2A4-4085-9ADC-46744551DBDE}"/>
          </ac:spMkLst>
        </pc:spChg>
        <pc:spChg chg="add del">
          <ac:chgData name="Cameron McGlothen" userId="S::cameron.mcglothen@accgov.com::a6fe8298-2e28-4ba8-9fc5-5d90d3e7b1de" providerId="AD" clId="Web-{968A9948-2098-8637-2957-7D23DC51127F}" dt="2024-01-22T15:28:32.953" v="198"/>
          <ac:spMkLst>
            <pc:docMk/>
            <pc:sldMk cId="1585209987" sldId="298"/>
            <ac:spMk id="12" creationId="{100EDD19-6802-4EC3-95CE-CFFAB042CFD6}"/>
          </ac:spMkLst>
        </pc:spChg>
        <pc:spChg chg="add del">
          <ac:chgData name="Cameron McGlothen" userId="S::cameron.mcglothen@accgov.com::a6fe8298-2e28-4ba8-9fc5-5d90d3e7b1de" providerId="AD" clId="Web-{968A9948-2098-8637-2957-7D23DC51127F}" dt="2024-01-22T15:22:27.604" v="157"/>
          <ac:spMkLst>
            <pc:docMk/>
            <pc:sldMk cId="1585209987" sldId="298"/>
            <ac:spMk id="13" creationId="{99F74EB5-E547-4FB4-95F5-BCC788F3C4A0}"/>
          </ac:spMkLst>
        </pc:spChg>
        <pc:spChg chg="add del">
          <ac:chgData name="Cameron McGlothen" userId="S::cameron.mcglothen@accgov.com::a6fe8298-2e28-4ba8-9fc5-5d90d3e7b1de" providerId="AD" clId="Web-{968A9948-2098-8637-2957-7D23DC51127F}" dt="2024-01-22T15:28:32.953" v="198"/>
          <ac:spMkLst>
            <pc:docMk/>
            <pc:sldMk cId="1585209987" sldId="298"/>
            <ac:spMk id="14" creationId="{DB17E863-922E-4C26-BD64-E8FD41D28661}"/>
          </ac:spMkLst>
        </pc:spChg>
        <pc:spChg chg="add">
          <ac:chgData name="Cameron McGlothen" userId="S::cameron.mcglothen@accgov.com::a6fe8298-2e28-4ba8-9fc5-5d90d3e7b1de" providerId="AD" clId="Web-{968A9948-2098-8637-2957-7D23DC51127F}" dt="2024-01-22T15:28:32.953" v="198"/>
          <ac:spMkLst>
            <pc:docMk/>
            <pc:sldMk cId="1585209987" sldId="298"/>
            <ac:spMk id="19" creationId="{100EDD19-6802-4EC3-95CE-CFFAB042CFD6}"/>
          </ac:spMkLst>
        </pc:spChg>
        <pc:spChg chg="add">
          <ac:chgData name="Cameron McGlothen" userId="S::cameron.mcglothen@accgov.com::a6fe8298-2e28-4ba8-9fc5-5d90d3e7b1de" providerId="AD" clId="Web-{968A9948-2098-8637-2957-7D23DC51127F}" dt="2024-01-22T15:28:32.953" v="198"/>
          <ac:spMkLst>
            <pc:docMk/>
            <pc:sldMk cId="1585209987" sldId="298"/>
            <ac:spMk id="21" creationId="{DB17E863-922E-4C26-BD64-E8FD41D28661}"/>
          </ac:spMkLst>
        </pc:spChg>
        <pc:graphicFrameChg chg="add del">
          <ac:chgData name="Cameron McGlothen" userId="S::cameron.mcglothen@accgov.com::a6fe8298-2e28-4ba8-9fc5-5d90d3e7b1de" providerId="AD" clId="Web-{968A9948-2098-8637-2957-7D23DC51127F}" dt="2024-01-22T15:22:27.604" v="157"/>
          <ac:graphicFrameMkLst>
            <pc:docMk/>
            <pc:sldMk cId="1585209987" sldId="298"/>
            <ac:graphicFrameMk id="5" creationId="{C1CD44E1-A7F0-147B-331B-C45C38E34CA4}"/>
          </ac:graphicFrameMkLst>
        </pc:graphicFrameChg>
        <pc:graphicFrameChg chg="add del">
          <ac:chgData name="Cameron McGlothen" userId="S::cameron.mcglothen@accgov.com::a6fe8298-2e28-4ba8-9fc5-5d90d3e7b1de" providerId="AD" clId="Web-{968A9948-2098-8637-2957-7D23DC51127F}" dt="2024-01-22T15:23:20.495" v="159"/>
          <ac:graphicFrameMkLst>
            <pc:docMk/>
            <pc:sldMk cId="1585209987" sldId="298"/>
            <ac:graphicFrameMk id="10" creationId="{F3A2BA9E-CF62-20A5-8FB4-82BDFFDEBB3E}"/>
          </ac:graphicFrameMkLst>
        </pc:graphicFrameChg>
      </pc:sldChg>
      <pc:sldChg chg="addSp delSp modSp mod setBg">
        <pc:chgData name="Cameron McGlothen" userId="S::cameron.mcglothen@accgov.com::a6fe8298-2e28-4ba8-9fc5-5d90d3e7b1de" providerId="AD" clId="Web-{968A9948-2098-8637-2957-7D23DC51127F}" dt="2024-01-22T16:09:53.677" v="450"/>
        <pc:sldMkLst>
          <pc:docMk/>
          <pc:sldMk cId="1667980059" sldId="299"/>
        </pc:sldMkLst>
        <pc:spChg chg="mod">
          <ac:chgData name="Cameron McGlothen" userId="S::cameron.mcglothen@accgov.com::a6fe8298-2e28-4ba8-9fc5-5d90d3e7b1de" providerId="AD" clId="Web-{968A9948-2098-8637-2957-7D23DC51127F}" dt="2024-01-22T16:09:53.677" v="450"/>
          <ac:spMkLst>
            <pc:docMk/>
            <pc:sldMk cId="1667980059" sldId="299"/>
            <ac:spMk id="2" creationId="{1B085D6F-C131-8333-31E9-8E5607B8A468}"/>
          </ac:spMkLst>
        </pc:spChg>
        <pc:spChg chg="add del mod">
          <ac:chgData name="Cameron McGlothen" userId="S::cameron.mcglothen@accgov.com::a6fe8298-2e28-4ba8-9fc5-5d90d3e7b1de" providerId="AD" clId="Web-{968A9948-2098-8637-2957-7D23DC51127F}" dt="2024-01-22T15:25:45.794" v="177"/>
          <ac:spMkLst>
            <pc:docMk/>
            <pc:sldMk cId="1667980059" sldId="299"/>
            <ac:spMk id="3" creationId="{0375AE36-C7D0-4B29-031E-DFBE762F9729}"/>
          </ac:spMkLst>
        </pc:spChg>
        <pc:spChg chg="add del">
          <ac:chgData name="Cameron McGlothen" userId="S::cameron.mcglothen@accgov.com::a6fe8298-2e28-4ba8-9fc5-5d90d3e7b1de" providerId="AD" clId="Web-{968A9948-2098-8637-2957-7D23DC51127F}" dt="2024-01-22T15:25:45.794" v="177"/>
          <ac:spMkLst>
            <pc:docMk/>
            <pc:sldMk cId="1667980059" sldId="299"/>
            <ac:spMk id="8" creationId="{100EDD19-6802-4EC3-95CE-CFFAB042CFD6}"/>
          </ac:spMkLst>
        </pc:spChg>
        <pc:spChg chg="add del">
          <ac:chgData name="Cameron McGlothen" userId="S::cameron.mcglothen@accgov.com::a6fe8298-2e28-4ba8-9fc5-5d90d3e7b1de" providerId="AD" clId="Web-{968A9948-2098-8637-2957-7D23DC51127F}" dt="2024-01-22T15:25:45.794" v="177"/>
          <ac:spMkLst>
            <pc:docMk/>
            <pc:sldMk cId="1667980059" sldId="299"/>
            <ac:spMk id="10" creationId="{DB17E863-922E-4C26-BD64-E8FD41D28661}"/>
          </ac:spMkLst>
        </pc:spChg>
        <pc:spChg chg="add del">
          <ac:chgData name="Cameron McGlothen" userId="S::cameron.mcglothen@accgov.com::a6fe8298-2e28-4ba8-9fc5-5d90d3e7b1de" providerId="AD" clId="Web-{968A9948-2098-8637-2957-7D23DC51127F}" dt="2024-01-22T15:27:46.780" v="190"/>
          <ac:spMkLst>
            <pc:docMk/>
            <pc:sldMk cId="1667980059" sldId="299"/>
            <ac:spMk id="13" creationId="{53B021B3-DE93-4AB7-8A18-CF5F1CED88B8}"/>
          </ac:spMkLst>
        </pc:spChg>
        <pc:spChg chg="add del">
          <ac:chgData name="Cameron McGlothen" userId="S::cameron.mcglothen@accgov.com::a6fe8298-2e28-4ba8-9fc5-5d90d3e7b1de" providerId="AD" clId="Web-{968A9948-2098-8637-2957-7D23DC51127F}" dt="2024-01-22T15:27:46.780" v="190"/>
          <ac:spMkLst>
            <pc:docMk/>
            <pc:sldMk cId="1667980059" sldId="299"/>
            <ac:spMk id="14" creationId="{52D502E5-F6B4-4D58-B4AE-FC466FF15EE8}"/>
          </ac:spMkLst>
        </pc:spChg>
        <pc:spChg chg="add del">
          <ac:chgData name="Cameron McGlothen" userId="S::cameron.mcglothen@accgov.com::a6fe8298-2e28-4ba8-9fc5-5d90d3e7b1de" providerId="AD" clId="Web-{968A9948-2098-8637-2957-7D23DC51127F}" dt="2024-01-22T15:27:46.780" v="190"/>
          <ac:spMkLst>
            <pc:docMk/>
            <pc:sldMk cId="1667980059" sldId="299"/>
            <ac:spMk id="15" creationId="{9DECDBF4-02B6-4BB4-B65B-B8107AD6A9E8}"/>
          </ac:spMkLst>
        </pc:spChg>
        <pc:spChg chg="add del">
          <ac:chgData name="Cameron McGlothen" userId="S::cameron.mcglothen@accgov.com::a6fe8298-2e28-4ba8-9fc5-5d90d3e7b1de" providerId="AD" clId="Web-{968A9948-2098-8637-2957-7D23DC51127F}" dt="2024-01-22T15:24:59.747" v="167"/>
          <ac:spMkLst>
            <pc:docMk/>
            <pc:sldMk cId="1667980059" sldId="299"/>
            <ac:spMk id="16" creationId="{53B021B3-DE93-4AB7-8A18-CF5F1CED88B8}"/>
          </ac:spMkLst>
        </pc:spChg>
        <pc:spChg chg="add del">
          <ac:chgData name="Cameron McGlothen" userId="S::cameron.mcglothen@accgov.com::a6fe8298-2e28-4ba8-9fc5-5d90d3e7b1de" providerId="AD" clId="Web-{968A9948-2098-8637-2957-7D23DC51127F}" dt="2024-01-22T15:24:59.747" v="167"/>
          <ac:spMkLst>
            <pc:docMk/>
            <pc:sldMk cId="1667980059" sldId="299"/>
            <ac:spMk id="18" creationId="{52D502E5-F6B4-4D58-B4AE-FC466FF15EE8}"/>
          </ac:spMkLst>
        </pc:spChg>
        <pc:spChg chg="add del">
          <ac:chgData name="Cameron McGlothen" userId="S::cameron.mcglothen@accgov.com::a6fe8298-2e28-4ba8-9fc5-5d90d3e7b1de" providerId="AD" clId="Web-{968A9948-2098-8637-2957-7D23DC51127F}" dt="2024-01-22T15:24:59.747" v="167"/>
          <ac:spMkLst>
            <pc:docMk/>
            <pc:sldMk cId="1667980059" sldId="299"/>
            <ac:spMk id="20" creationId="{9DECDBF4-02B6-4BB4-B65B-B8107AD6A9E8}"/>
          </ac:spMkLst>
        </pc:spChg>
        <pc:spChg chg="add">
          <ac:chgData name="Cameron McGlothen" userId="S::cameron.mcglothen@accgov.com::a6fe8298-2e28-4ba8-9fc5-5d90d3e7b1de" providerId="AD" clId="Web-{968A9948-2098-8637-2957-7D23DC51127F}" dt="2024-01-22T15:27:46.780" v="190"/>
          <ac:spMkLst>
            <pc:docMk/>
            <pc:sldMk cId="1667980059" sldId="299"/>
            <ac:spMk id="22" creationId="{35DB3719-6FDC-4E5D-891D-FF40B7300F64}"/>
          </ac:spMkLst>
        </pc:spChg>
        <pc:spChg chg="add">
          <ac:chgData name="Cameron McGlothen" userId="S::cameron.mcglothen@accgov.com::a6fe8298-2e28-4ba8-9fc5-5d90d3e7b1de" providerId="AD" clId="Web-{968A9948-2098-8637-2957-7D23DC51127F}" dt="2024-01-22T15:27:46.780" v="190"/>
          <ac:spMkLst>
            <pc:docMk/>
            <pc:sldMk cId="1667980059" sldId="299"/>
            <ac:spMk id="24" creationId="{E0CBAC23-2E3F-4A90-BA59-F8299F6A5439}"/>
          </ac:spMkLst>
        </pc:spChg>
        <pc:spChg chg="add mod">
          <ac:chgData name="Cameron McGlothen" userId="S::cameron.mcglothen@accgov.com::a6fe8298-2e28-4ba8-9fc5-5d90d3e7b1de" providerId="AD" clId="Web-{968A9948-2098-8637-2957-7D23DC51127F}" dt="2024-01-22T15:30:39.377" v="212" actId="1076"/>
          <ac:spMkLst>
            <pc:docMk/>
            <pc:sldMk cId="1667980059" sldId="299"/>
            <ac:spMk id="268" creationId="{0E97A3A7-66E9-E903-C139-0D6EEB2A9FCE}"/>
          </ac:spMkLst>
        </pc:spChg>
        <pc:graphicFrameChg chg="add del modGraphic">
          <ac:chgData name="Cameron McGlothen" userId="S::cameron.mcglothen@accgov.com::a6fe8298-2e28-4ba8-9fc5-5d90d3e7b1de" providerId="AD" clId="Web-{968A9948-2098-8637-2957-7D23DC51127F}" dt="2024-01-22T15:24:59.747" v="167"/>
          <ac:graphicFrameMkLst>
            <pc:docMk/>
            <pc:sldMk cId="1667980059" sldId="299"/>
            <ac:graphicFrameMk id="12" creationId="{A11E75CF-E794-D947-5B83-485FEA635BB2}"/>
          </ac:graphicFrameMkLst>
        </pc:graphicFrameChg>
        <pc:graphicFrameChg chg="add mod modGraphic">
          <ac:chgData name="Cameron McGlothen" userId="S::cameron.mcglothen@accgov.com::a6fe8298-2e28-4ba8-9fc5-5d90d3e7b1de" providerId="AD" clId="Web-{968A9948-2098-8637-2957-7D23DC51127F}" dt="2024-01-22T15:30:47.049" v="213" actId="14100"/>
          <ac:graphicFrameMkLst>
            <pc:docMk/>
            <pc:sldMk cId="1667980059" sldId="299"/>
            <ac:graphicFrameMk id="17" creationId="{AF668BA6-8E2B-2F7A-247B-5B1A880E8660}"/>
          </ac:graphicFrameMkLst>
        </pc:graphicFrameChg>
      </pc:sldChg>
      <pc:sldChg chg="addSp delSp modSp mod setBg">
        <pc:chgData name="Cameron McGlothen" userId="S::cameron.mcglothen@accgov.com::a6fe8298-2e28-4ba8-9fc5-5d90d3e7b1de" providerId="AD" clId="Web-{968A9948-2098-8637-2957-7D23DC51127F}" dt="2024-01-22T16:10:11.803" v="453" actId="20577"/>
        <pc:sldMkLst>
          <pc:docMk/>
          <pc:sldMk cId="2786729343" sldId="300"/>
        </pc:sldMkLst>
        <pc:spChg chg="mod">
          <ac:chgData name="Cameron McGlothen" userId="S::cameron.mcglothen@accgov.com::a6fe8298-2e28-4ba8-9fc5-5d90d3e7b1de" providerId="AD" clId="Web-{968A9948-2098-8637-2957-7D23DC51127F}" dt="2024-01-22T16:10:11.803" v="453" actId="20577"/>
          <ac:spMkLst>
            <pc:docMk/>
            <pc:sldMk cId="2786729343" sldId="300"/>
            <ac:spMk id="2" creationId="{883BD331-E8BC-25D7-E95A-DA77D23F054B}"/>
          </ac:spMkLst>
        </pc:spChg>
        <pc:spChg chg="del">
          <ac:chgData name="Cameron McGlothen" userId="S::cameron.mcglothen@accgov.com::a6fe8298-2e28-4ba8-9fc5-5d90d3e7b1de" providerId="AD" clId="Web-{968A9948-2098-8637-2957-7D23DC51127F}" dt="2024-01-22T15:32:53.941" v="215"/>
          <ac:spMkLst>
            <pc:docMk/>
            <pc:sldMk cId="2786729343" sldId="300"/>
            <ac:spMk id="3" creationId="{143D6590-3A7B-913B-8785-FE28FE9B04CF}"/>
          </ac:spMkLst>
        </pc:spChg>
        <pc:spChg chg="add">
          <ac:chgData name="Cameron McGlothen" userId="S::cameron.mcglothen@accgov.com::a6fe8298-2e28-4ba8-9fc5-5d90d3e7b1de" providerId="AD" clId="Web-{968A9948-2098-8637-2957-7D23DC51127F}" dt="2024-01-22T15:32:53.941" v="215"/>
          <ac:spMkLst>
            <pc:docMk/>
            <pc:sldMk cId="2786729343" sldId="300"/>
            <ac:spMk id="9" creationId="{2E442304-DDBD-4F7B-8017-36BCC863FB40}"/>
          </ac:spMkLst>
        </pc:spChg>
        <pc:spChg chg="add">
          <ac:chgData name="Cameron McGlothen" userId="S::cameron.mcglothen@accgov.com::a6fe8298-2e28-4ba8-9fc5-5d90d3e7b1de" providerId="AD" clId="Web-{968A9948-2098-8637-2957-7D23DC51127F}" dt="2024-01-22T15:32:53.941" v="215"/>
          <ac:spMkLst>
            <pc:docMk/>
            <pc:sldMk cId="2786729343" sldId="300"/>
            <ac:spMk id="11" creationId="{5E107275-3853-46FD-A241-DE4355A42675}"/>
          </ac:spMkLst>
        </pc:spChg>
        <pc:graphicFrameChg chg="add">
          <ac:chgData name="Cameron McGlothen" userId="S::cameron.mcglothen@accgov.com::a6fe8298-2e28-4ba8-9fc5-5d90d3e7b1de" providerId="AD" clId="Web-{968A9948-2098-8637-2957-7D23DC51127F}" dt="2024-01-22T15:32:53.941" v="215"/>
          <ac:graphicFrameMkLst>
            <pc:docMk/>
            <pc:sldMk cId="2786729343" sldId="300"/>
            <ac:graphicFrameMk id="5" creationId="{EE49FF05-A30D-971E-4069-91A1BD2D194E}"/>
          </ac:graphicFrameMkLst>
        </pc:graphicFrameChg>
      </pc:sldChg>
      <pc:sldChg chg="addSp modSp mod setBg">
        <pc:chgData name="Cameron McGlothen" userId="S::cameron.mcglothen@accgov.com::a6fe8298-2e28-4ba8-9fc5-5d90d3e7b1de" providerId="AD" clId="Web-{968A9948-2098-8637-2957-7D23DC51127F}" dt="2024-01-22T16:10:08.271" v="452" actId="20577"/>
        <pc:sldMkLst>
          <pc:docMk/>
          <pc:sldMk cId="2232326213" sldId="301"/>
        </pc:sldMkLst>
        <pc:spChg chg="mod">
          <ac:chgData name="Cameron McGlothen" userId="S::cameron.mcglothen@accgov.com::a6fe8298-2e28-4ba8-9fc5-5d90d3e7b1de" providerId="AD" clId="Web-{968A9948-2098-8637-2957-7D23DC51127F}" dt="2024-01-22T16:10:08.271" v="452" actId="20577"/>
          <ac:spMkLst>
            <pc:docMk/>
            <pc:sldMk cId="2232326213" sldId="301"/>
            <ac:spMk id="2" creationId="{813F4475-7785-61D5-0D31-E9EF448B86F2}"/>
          </ac:spMkLst>
        </pc:spChg>
        <pc:spChg chg="mod">
          <ac:chgData name="Cameron McGlothen" userId="S::cameron.mcglothen@accgov.com::a6fe8298-2e28-4ba8-9fc5-5d90d3e7b1de" providerId="AD" clId="Web-{968A9948-2098-8637-2957-7D23DC51127F}" dt="2024-01-22T15:32:08.691" v="214"/>
          <ac:spMkLst>
            <pc:docMk/>
            <pc:sldMk cId="2232326213" sldId="301"/>
            <ac:spMk id="3" creationId="{0C195FB1-0E1A-D8FF-E7D3-D7C3BA8DF7D4}"/>
          </ac:spMkLst>
        </pc:spChg>
        <pc:spChg chg="add">
          <ac:chgData name="Cameron McGlothen" userId="S::cameron.mcglothen@accgov.com::a6fe8298-2e28-4ba8-9fc5-5d90d3e7b1de" providerId="AD" clId="Web-{968A9948-2098-8637-2957-7D23DC51127F}" dt="2024-01-22T15:32:08.691" v="214"/>
          <ac:spMkLst>
            <pc:docMk/>
            <pc:sldMk cId="2232326213" sldId="301"/>
            <ac:spMk id="8" creationId="{100EDD19-6802-4EC3-95CE-CFFAB042CFD6}"/>
          </ac:spMkLst>
        </pc:spChg>
        <pc:spChg chg="add">
          <ac:chgData name="Cameron McGlothen" userId="S::cameron.mcglothen@accgov.com::a6fe8298-2e28-4ba8-9fc5-5d90d3e7b1de" providerId="AD" clId="Web-{968A9948-2098-8637-2957-7D23DC51127F}" dt="2024-01-22T15:32:08.691" v="214"/>
          <ac:spMkLst>
            <pc:docMk/>
            <pc:sldMk cId="2232326213" sldId="301"/>
            <ac:spMk id="10" creationId="{DB17E863-922E-4C26-BD64-E8FD41D28661}"/>
          </ac:spMkLst>
        </pc:spChg>
      </pc:sldChg>
      <pc:sldChg chg="addSp delSp modSp mod setBg">
        <pc:chgData name="Cameron McGlothen" userId="S::cameron.mcglothen@accgov.com::a6fe8298-2e28-4ba8-9fc5-5d90d3e7b1de" providerId="AD" clId="Web-{968A9948-2098-8637-2957-7D23DC51127F}" dt="2024-01-22T16:08:47.473" v="442" actId="20577"/>
        <pc:sldMkLst>
          <pc:docMk/>
          <pc:sldMk cId="3433214848" sldId="302"/>
        </pc:sldMkLst>
        <pc:spChg chg="mod">
          <ac:chgData name="Cameron McGlothen" userId="S::cameron.mcglothen@accgov.com::a6fe8298-2e28-4ba8-9fc5-5d90d3e7b1de" providerId="AD" clId="Web-{968A9948-2098-8637-2957-7D23DC51127F}" dt="2024-01-22T16:08:47.473" v="442" actId="20577"/>
          <ac:spMkLst>
            <pc:docMk/>
            <pc:sldMk cId="3433214848" sldId="302"/>
            <ac:spMk id="2" creationId="{8A81565B-BFD9-D01C-E920-8F009A8229C5}"/>
          </ac:spMkLst>
        </pc:spChg>
        <pc:spChg chg="mod">
          <ac:chgData name="Cameron McGlothen" userId="S::cameron.mcglothen@accgov.com::a6fe8298-2e28-4ba8-9fc5-5d90d3e7b1de" providerId="AD" clId="Web-{968A9948-2098-8637-2957-7D23DC51127F}" dt="2024-01-22T15:18:53.022" v="144"/>
          <ac:spMkLst>
            <pc:docMk/>
            <pc:sldMk cId="3433214848" sldId="302"/>
            <ac:spMk id="3" creationId="{59F5B34C-45E3-BFFC-2D7D-081C059A0396}"/>
          </ac:spMkLst>
        </pc:spChg>
        <pc:spChg chg="add">
          <ac:chgData name="Cameron McGlothen" userId="S::cameron.mcglothen@accgov.com::a6fe8298-2e28-4ba8-9fc5-5d90d3e7b1de" providerId="AD" clId="Web-{968A9948-2098-8637-2957-7D23DC51127F}" dt="2024-01-22T15:18:53.022" v="144"/>
          <ac:spMkLst>
            <pc:docMk/>
            <pc:sldMk cId="3433214848" sldId="302"/>
            <ac:spMk id="5" creationId="{100EDD19-6802-4EC3-95CE-CFFAB042CFD6}"/>
          </ac:spMkLst>
        </pc:spChg>
        <pc:spChg chg="add">
          <ac:chgData name="Cameron McGlothen" userId="S::cameron.mcglothen@accgov.com::a6fe8298-2e28-4ba8-9fc5-5d90d3e7b1de" providerId="AD" clId="Web-{968A9948-2098-8637-2957-7D23DC51127F}" dt="2024-01-22T15:18:53.022" v="144"/>
          <ac:spMkLst>
            <pc:docMk/>
            <pc:sldMk cId="3433214848" sldId="302"/>
            <ac:spMk id="6" creationId="{DB17E863-922E-4C26-BD64-E8FD41D28661}"/>
          </ac:spMkLst>
        </pc:spChg>
        <pc:spChg chg="add del">
          <ac:chgData name="Cameron McGlothen" userId="S::cameron.mcglothen@accgov.com::a6fe8298-2e28-4ba8-9fc5-5d90d3e7b1de" providerId="AD" clId="Web-{968A9948-2098-8637-2957-7D23DC51127F}" dt="2024-01-22T15:18:34.647" v="141"/>
          <ac:spMkLst>
            <pc:docMk/>
            <pc:sldMk cId="3433214848" sldId="302"/>
            <ac:spMk id="8" creationId="{100EDD19-6802-4EC3-95CE-CFFAB042CFD6}"/>
          </ac:spMkLst>
        </pc:spChg>
        <pc:spChg chg="add del">
          <ac:chgData name="Cameron McGlothen" userId="S::cameron.mcglothen@accgov.com::a6fe8298-2e28-4ba8-9fc5-5d90d3e7b1de" providerId="AD" clId="Web-{968A9948-2098-8637-2957-7D23DC51127F}" dt="2024-01-22T15:18:34.647" v="141"/>
          <ac:spMkLst>
            <pc:docMk/>
            <pc:sldMk cId="3433214848" sldId="302"/>
            <ac:spMk id="10" creationId="{DB17E863-922E-4C26-BD64-E8FD41D28661}"/>
          </ac:spMkLst>
        </pc:spChg>
        <pc:spChg chg="add del">
          <ac:chgData name="Cameron McGlothen" userId="S::cameron.mcglothen@accgov.com::a6fe8298-2e28-4ba8-9fc5-5d90d3e7b1de" providerId="AD" clId="Web-{968A9948-2098-8637-2957-7D23DC51127F}" dt="2024-01-22T15:18:43.303" v="143"/>
          <ac:spMkLst>
            <pc:docMk/>
            <pc:sldMk cId="3433214848" sldId="302"/>
            <ac:spMk id="12" creationId="{AC17DE74-01C9-4859-B65A-85CF999E8580}"/>
          </ac:spMkLst>
        </pc:spChg>
        <pc:spChg chg="add del">
          <ac:chgData name="Cameron McGlothen" userId="S::cameron.mcglothen@accgov.com::a6fe8298-2e28-4ba8-9fc5-5d90d3e7b1de" providerId="AD" clId="Web-{968A9948-2098-8637-2957-7D23DC51127F}" dt="2024-01-22T15:18:43.303" v="143"/>
          <ac:spMkLst>
            <pc:docMk/>
            <pc:sldMk cId="3433214848" sldId="302"/>
            <ac:spMk id="13" creationId="{068C0432-0E90-4CC1-8CD3-D44A90DF07EF}"/>
          </ac:spMkLst>
        </pc:spChg>
      </pc:sldChg>
      <pc:sldChg chg="addSp modSp mod setBg">
        <pc:chgData name="Cameron McGlothen" userId="S::cameron.mcglothen@accgov.com::a6fe8298-2e28-4ba8-9fc5-5d90d3e7b1de" providerId="AD" clId="Web-{968A9948-2098-8637-2957-7D23DC51127F}" dt="2024-01-22T16:08:54.505" v="443" actId="20577"/>
        <pc:sldMkLst>
          <pc:docMk/>
          <pc:sldMk cId="3552572033" sldId="303"/>
        </pc:sldMkLst>
        <pc:spChg chg="mod">
          <ac:chgData name="Cameron McGlothen" userId="S::cameron.mcglothen@accgov.com::a6fe8298-2e28-4ba8-9fc5-5d90d3e7b1de" providerId="AD" clId="Web-{968A9948-2098-8637-2957-7D23DC51127F}" dt="2024-01-22T16:08:54.505" v="443" actId="20577"/>
          <ac:spMkLst>
            <pc:docMk/>
            <pc:sldMk cId="3552572033" sldId="303"/>
            <ac:spMk id="2" creationId="{3039A43A-D3F4-62ED-CCCC-8ED4806AE3C8}"/>
          </ac:spMkLst>
        </pc:spChg>
        <pc:spChg chg="mod">
          <ac:chgData name="Cameron McGlothen" userId="S::cameron.mcglothen@accgov.com::a6fe8298-2e28-4ba8-9fc5-5d90d3e7b1de" providerId="AD" clId="Web-{968A9948-2098-8637-2957-7D23DC51127F}" dt="2024-01-22T15:19:21.773" v="145"/>
          <ac:spMkLst>
            <pc:docMk/>
            <pc:sldMk cId="3552572033" sldId="303"/>
            <ac:spMk id="3" creationId="{44DF9130-FBB1-EA42-1C67-C63DA55C5DEB}"/>
          </ac:spMkLst>
        </pc:spChg>
        <pc:spChg chg="add">
          <ac:chgData name="Cameron McGlothen" userId="S::cameron.mcglothen@accgov.com::a6fe8298-2e28-4ba8-9fc5-5d90d3e7b1de" providerId="AD" clId="Web-{968A9948-2098-8637-2957-7D23DC51127F}" dt="2024-01-22T15:19:21.773" v="145"/>
          <ac:spMkLst>
            <pc:docMk/>
            <pc:sldMk cId="3552572033" sldId="303"/>
            <ac:spMk id="9" creationId="{C1DD1A8A-57D5-4A81-AD04-532B043C5611}"/>
          </ac:spMkLst>
        </pc:spChg>
        <pc:spChg chg="add">
          <ac:chgData name="Cameron McGlothen" userId="S::cameron.mcglothen@accgov.com::a6fe8298-2e28-4ba8-9fc5-5d90d3e7b1de" providerId="AD" clId="Web-{968A9948-2098-8637-2957-7D23DC51127F}" dt="2024-01-22T15:19:21.773" v="145"/>
          <ac:spMkLst>
            <pc:docMk/>
            <pc:sldMk cId="3552572033" sldId="303"/>
            <ac:spMk id="11" creationId="{007891EC-4501-44ED-A8C8-B11B6DB767AB}"/>
          </ac:spMkLst>
        </pc:spChg>
        <pc:picChg chg="add">
          <ac:chgData name="Cameron McGlothen" userId="S::cameron.mcglothen@accgov.com::a6fe8298-2e28-4ba8-9fc5-5d90d3e7b1de" providerId="AD" clId="Web-{968A9948-2098-8637-2957-7D23DC51127F}" dt="2024-01-22T15:19:21.773" v="145"/>
          <ac:picMkLst>
            <pc:docMk/>
            <pc:sldMk cId="3552572033" sldId="303"/>
            <ac:picMk id="5" creationId="{941FF2F5-DE40-A325-8C34-C7B4E290307E}"/>
          </ac:picMkLst>
        </pc:picChg>
      </pc:sldChg>
      <pc:sldChg chg="addSp modSp mod setBg">
        <pc:chgData name="Cameron McGlothen" userId="S::cameron.mcglothen@accgov.com::a6fe8298-2e28-4ba8-9fc5-5d90d3e7b1de" providerId="AD" clId="Web-{968A9948-2098-8637-2957-7D23DC51127F}" dt="2024-01-22T16:10:20.490" v="454" actId="20577"/>
        <pc:sldMkLst>
          <pc:docMk/>
          <pc:sldMk cId="834619244" sldId="304"/>
        </pc:sldMkLst>
        <pc:spChg chg="mod">
          <ac:chgData name="Cameron McGlothen" userId="S::cameron.mcglothen@accgov.com::a6fe8298-2e28-4ba8-9fc5-5d90d3e7b1de" providerId="AD" clId="Web-{968A9948-2098-8637-2957-7D23DC51127F}" dt="2024-01-22T16:10:20.490" v="454" actId="20577"/>
          <ac:spMkLst>
            <pc:docMk/>
            <pc:sldMk cId="834619244" sldId="304"/>
            <ac:spMk id="2" creationId="{ED1FC24F-EF28-5927-7A8E-0A486E25A819}"/>
          </ac:spMkLst>
        </pc:spChg>
        <pc:spChg chg="mod">
          <ac:chgData name="Cameron McGlothen" userId="S::cameron.mcglothen@accgov.com::a6fe8298-2e28-4ba8-9fc5-5d90d3e7b1de" providerId="AD" clId="Web-{968A9948-2098-8637-2957-7D23DC51127F}" dt="2024-01-22T15:33:57.739" v="223"/>
          <ac:spMkLst>
            <pc:docMk/>
            <pc:sldMk cId="834619244" sldId="304"/>
            <ac:spMk id="3" creationId="{CAC69DD6-600D-4256-C317-D2A21C759C15}"/>
          </ac:spMkLst>
        </pc:spChg>
        <pc:spChg chg="add">
          <ac:chgData name="Cameron McGlothen" userId="S::cameron.mcglothen@accgov.com::a6fe8298-2e28-4ba8-9fc5-5d90d3e7b1de" providerId="AD" clId="Web-{968A9948-2098-8637-2957-7D23DC51127F}" dt="2024-01-22T15:33:57.739" v="223"/>
          <ac:spMkLst>
            <pc:docMk/>
            <pc:sldMk cId="834619244" sldId="304"/>
            <ac:spMk id="9" creationId="{C1DD1A8A-57D5-4A81-AD04-532B043C5611}"/>
          </ac:spMkLst>
        </pc:spChg>
        <pc:spChg chg="add">
          <ac:chgData name="Cameron McGlothen" userId="S::cameron.mcglothen@accgov.com::a6fe8298-2e28-4ba8-9fc5-5d90d3e7b1de" providerId="AD" clId="Web-{968A9948-2098-8637-2957-7D23DC51127F}" dt="2024-01-22T15:33:57.739" v="223"/>
          <ac:spMkLst>
            <pc:docMk/>
            <pc:sldMk cId="834619244" sldId="304"/>
            <ac:spMk id="11" creationId="{007891EC-4501-44ED-A8C8-B11B6DB767AB}"/>
          </ac:spMkLst>
        </pc:spChg>
        <pc:picChg chg="add">
          <ac:chgData name="Cameron McGlothen" userId="S::cameron.mcglothen@accgov.com::a6fe8298-2e28-4ba8-9fc5-5d90d3e7b1de" providerId="AD" clId="Web-{968A9948-2098-8637-2957-7D23DC51127F}" dt="2024-01-22T15:33:57.739" v="223"/>
          <ac:picMkLst>
            <pc:docMk/>
            <pc:sldMk cId="834619244" sldId="304"/>
            <ac:picMk id="5" creationId="{BB729DB3-EF56-54AF-A254-EBDCBC77BDA9}"/>
          </ac:picMkLst>
        </pc:picChg>
      </pc:sldChg>
      <pc:sldChg chg="addSp modSp mod setBg">
        <pc:chgData name="Cameron McGlothen" userId="S::cameron.mcglothen@accgov.com::a6fe8298-2e28-4ba8-9fc5-5d90d3e7b1de" providerId="AD" clId="Web-{968A9948-2098-8637-2957-7D23DC51127F}" dt="2024-01-22T16:13:02.336" v="470" actId="20577"/>
        <pc:sldMkLst>
          <pc:docMk/>
          <pc:sldMk cId="746898672" sldId="305"/>
        </pc:sldMkLst>
        <pc:spChg chg="mod">
          <ac:chgData name="Cameron McGlothen" userId="S::cameron.mcglothen@accgov.com::a6fe8298-2e28-4ba8-9fc5-5d90d3e7b1de" providerId="AD" clId="Web-{968A9948-2098-8637-2957-7D23DC51127F}" dt="2024-01-22T16:13:02.336" v="470" actId="20577"/>
          <ac:spMkLst>
            <pc:docMk/>
            <pc:sldMk cId="746898672" sldId="305"/>
            <ac:spMk id="2" creationId="{68C7E31C-D8FB-BDEB-9567-8FD151F9EDF1}"/>
          </ac:spMkLst>
        </pc:spChg>
        <pc:spChg chg="mod">
          <ac:chgData name="Cameron McGlothen" userId="S::cameron.mcglothen@accgov.com::a6fe8298-2e28-4ba8-9fc5-5d90d3e7b1de" providerId="AD" clId="Web-{968A9948-2098-8637-2957-7D23DC51127F}" dt="2024-01-22T16:00:06.637" v="439"/>
          <ac:spMkLst>
            <pc:docMk/>
            <pc:sldMk cId="746898672" sldId="305"/>
            <ac:spMk id="3" creationId="{092E5EEF-759A-30FD-BD70-166A7A33D03C}"/>
          </ac:spMkLst>
        </pc:spChg>
        <pc:spChg chg="add">
          <ac:chgData name="Cameron McGlothen" userId="S::cameron.mcglothen@accgov.com::a6fe8298-2e28-4ba8-9fc5-5d90d3e7b1de" providerId="AD" clId="Web-{968A9948-2098-8637-2957-7D23DC51127F}" dt="2024-01-22T16:00:06.637" v="439"/>
          <ac:spMkLst>
            <pc:docMk/>
            <pc:sldMk cId="746898672" sldId="305"/>
            <ac:spMk id="9" creationId="{C1DD1A8A-57D5-4A81-AD04-532B043C5611}"/>
          </ac:spMkLst>
        </pc:spChg>
        <pc:spChg chg="add">
          <ac:chgData name="Cameron McGlothen" userId="S::cameron.mcglothen@accgov.com::a6fe8298-2e28-4ba8-9fc5-5d90d3e7b1de" providerId="AD" clId="Web-{968A9948-2098-8637-2957-7D23DC51127F}" dt="2024-01-22T16:00:06.637" v="439"/>
          <ac:spMkLst>
            <pc:docMk/>
            <pc:sldMk cId="746898672" sldId="305"/>
            <ac:spMk id="11" creationId="{007891EC-4501-44ED-A8C8-B11B6DB767AB}"/>
          </ac:spMkLst>
        </pc:spChg>
        <pc:picChg chg="add">
          <ac:chgData name="Cameron McGlothen" userId="S::cameron.mcglothen@accgov.com::a6fe8298-2e28-4ba8-9fc5-5d90d3e7b1de" providerId="AD" clId="Web-{968A9948-2098-8637-2957-7D23DC51127F}" dt="2024-01-22T16:00:06.637" v="439"/>
          <ac:picMkLst>
            <pc:docMk/>
            <pc:sldMk cId="746898672" sldId="305"/>
            <ac:picMk id="5" creationId="{F02769C9-E6E7-BFB2-CA11-24B6114F280E}"/>
          </ac:picMkLst>
        </pc:picChg>
      </pc:sldChg>
      <pc:sldChg chg="addSp delSp modSp new del mod modClrScheme modShow chgLayout">
        <pc:chgData name="Cameron McGlothen" userId="S::cameron.mcglothen@accgov.com::a6fe8298-2e28-4ba8-9fc5-5d90d3e7b1de" providerId="AD" clId="Web-{968A9948-2098-8637-2957-7D23DC51127F}" dt="2024-01-22T15:50:35.160" v="379"/>
        <pc:sldMkLst>
          <pc:docMk/>
          <pc:sldMk cId="3071701146" sldId="306"/>
        </pc:sldMkLst>
        <pc:spChg chg="del mod ord">
          <ac:chgData name="Cameron McGlothen" userId="S::cameron.mcglothen@accgov.com::a6fe8298-2e28-4ba8-9fc5-5d90d3e7b1de" providerId="AD" clId="Web-{968A9948-2098-8637-2957-7D23DC51127F}" dt="2024-01-22T14:56:21.142" v="14"/>
          <ac:spMkLst>
            <pc:docMk/>
            <pc:sldMk cId="3071701146" sldId="306"/>
            <ac:spMk id="2" creationId="{A5C53854-899D-4CCA-DFEE-BDCB3692EE42}"/>
          </ac:spMkLst>
        </pc:spChg>
        <pc:spChg chg="del">
          <ac:chgData name="Cameron McGlothen" userId="S::cameron.mcglothen@accgov.com::a6fe8298-2e28-4ba8-9fc5-5d90d3e7b1de" providerId="AD" clId="Web-{968A9948-2098-8637-2957-7D23DC51127F}" dt="2024-01-22T14:54:40.281" v="7"/>
          <ac:spMkLst>
            <pc:docMk/>
            <pc:sldMk cId="3071701146" sldId="306"/>
            <ac:spMk id="3" creationId="{CF886254-D467-9F82-D8C5-4E22EB576D2D}"/>
          </ac:spMkLst>
        </pc:spChg>
        <pc:spChg chg="add del mod ord">
          <ac:chgData name="Cameron McGlothen" userId="S::cameron.mcglothen@accgov.com::a6fe8298-2e28-4ba8-9fc5-5d90d3e7b1de" providerId="AD" clId="Web-{968A9948-2098-8637-2957-7D23DC51127F}" dt="2024-01-22T14:55:52.188" v="11"/>
          <ac:spMkLst>
            <pc:docMk/>
            <pc:sldMk cId="3071701146" sldId="306"/>
            <ac:spMk id="5" creationId="{A63EECC9-2861-DE69-D706-77D464F636E6}"/>
          </ac:spMkLst>
        </pc:spChg>
        <pc:spChg chg="add del">
          <ac:chgData name="Cameron McGlothen" userId="S::cameron.mcglothen@accgov.com::a6fe8298-2e28-4ba8-9fc5-5d90d3e7b1de" providerId="AD" clId="Web-{968A9948-2098-8637-2957-7D23DC51127F}" dt="2024-01-22T14:56:29.189" v="16"/>
          <ac:spMkLst>
            <pc:docMk/>
            <pc:sldMk cId="3071701146" sldId="306"/>
            <ac:spMk id="7" creationId="{977B9E18-54B1-BAC5-0EFF-08F4780FEE8C}"/>
          </ac:spMkLst>
        </pc:spChg>
        <pc:spChg chg="add del mod">
          <ac:chgData name="Cameron McGlothen" userId="S::cameron.mcglothen@accgov.com::a6fe8298-2e28-4ba8-9fc5-5d90d3e7b1de" providerId="AD" clId="Web-{968A9948-2098-8637-2957-7D23DC51127F}" dt="2024-01-22T15:49:02.815" v="359"/>
          <ac:spMkLst>
            <pc:docMk/>
            <pc:sldMk cId="3071701146" sldId="306"/>
            <ac:spMk id="8" creationId="{DC3EEA21-AF78-C11B-C696-7D4FDA918C89}"/>
          </ac:spMkLst>
        </pc:spChg>
        <pc:spChg chg="add del mod">
          <ac:chgData name="Cameron McGlothen" userId="S::cameron.mcglothen@accgov.com::a6fe8298-2e28-4ba8-9fc5-5d90d3e7b1de" providerId="AD" clId="Web-{968A9948-2098-8637-2957-7D23DC51127F}" dt="2024-01-22T14:58:16.488" v="36"/>
          <ac:spMkLst>
            <pc:docMk/>
            <pc:sldMk cId="3071701146" sldId="306"/>
            <ac:spMk id="9" creationId="{25C4EDF4-1015-731C-5285-BA3E4DCF809E}"/>
          </ac:spMkLst>
        </pc:spChg>
        <pc:spChg chg="add mod">
          <ac:chgData name="Cameron McGlothen" userId="S::cameron.mcglothen@accgov.com::a6fe8298-2e28-4ba8-9fc5-5d90d3e7b1de" providerId="AD" clId="Web-{968A9948-2098-8637-2957-7D23DC51127F}" dt="2024-01-22T15:49:27.909" v="363" actId="1076"/>
          <ac:spMkLst>
            <pc:docMk/>
            <pc:sldMk cId="3071701146" sldId="306"/>
            <ac:spMk id="10" creationId="{B65F4139-569C-BF80-26D8-0D37F854FF82}"/>
          </ac:spMkLst>
        </pc:spChg>
        <pc:spChg chg="add mod">
          <ac:chgData name="Cameron McGlothen" userId="S::cameron.mcglothen@accgov.com::a6fe8298-2e28-4ba8-9fc5-5d90d3e7b1de" providerId="AD" clId="Web-{968A9948-2098-8637-2957-7D23DC51127F}" dt="2024-01-22T15:49:14.284" v="361"/>
          <ac:spMkLst>
            <pc:docMk/>
            <pc:sldMk cId="3071701146" sldId="306"/>
            <ac:spMk id="12" creationId="{E999421C-8E3B-579B-ADA3-4A3A687484B0}"/>
          </ac:spMkLst>
        </pc:spChg>
        <pc:spChg chg="add mod">
          <ac:chgData name="Cameron McGlothen" userId="S::cameron.mcglothen@accgov.com::a6fe8298-2e28-4ba8-9fc5-5d90d3e7b1de" providerId="AD" clId="Web-{968A9948-2098-8637-2957-7D23DC51127F}" dt="2024-01-22T15:50:21.972" v="377"/>
          <ac:spMkLst>
            <pc:docMk/>
            <pc:sldMk cId="3071701146" sldId="306"/>
            <ac:spMk id="14" creationId="{1ACA9F57-23BE-94E3-AD92-6FDE8B33356B}"/>
          </ac:spMkLst>
        </pc:spChg>
        <pc:picChg chg="add del mod ord">
          <ac:chgData name="Cameron McGlothen" userId="S::cameron.mcglothen@accgov.com::a6fe8298-2e28-4ba8-9fc5-5d90d3e7b1de" providerId="AD" clId="Web-{968A9948-2098-8637-2957-7D23DC51127F}" dt="2024-01-22T15:49:14.284" v="361"/>
          <ac:picMkLst>
            <pc:docMk/>
            <pc:sldMk cId="3071701146" sldId="306"/>
            <ac:picMk id="4" creationId="{C6AFFE8D-5B84-BDB1-ADD7-730C02501872}"/>
          </ac:picMkLst>
        </pc:picChg>
        <pc:picChg chg="add del mod ord">
          <ac:chgData name="Cameron McGlothen" userId="S::cameron.mcglothen@accgov.com::a6fe8298-2e28-4ba8-9fc5-5d90d3e7b1de" providerId="AD" clId="Web-{968A9948-2098-8637-2957-7D23DC51127F}" dt="2024-01-22T15:50:21.972" v="377"/>
          <ac:picMkLst>
            <pc:docMk/>
            <pc:sldMk cId="3071701146" sldId="306"/>
            <ac:picMk id="6" creationId="{A476F0D2-9526-1185-35D5-290DA2273C49}"/>
          </ac:picMkLst>
        </pc:picChg>
      </pc:sldChg>
      <pc:sldChg chg="add del replId">
        <pc:chgData name="Cameron McGlothen" userId="S::cameron.mcglothen@accgov.com::a6fe8298-2e28-4ba8-9fc5-5d90d3e7b1de" providerId="AD" clId="Web-{968A9948-2098-8637-2957-7D23DC51127F}" dt="2024-01-22T15:00:26.458" v="51"/>
        <pc:sldMkLst>
          <pc:docMk/>
          <pc:sldMk cId="3740987704" sldId="307"/>
        </pc:sldMkLst>
      </pc:sldChg>
      <pc:sldChg chg="new del">
        <pc:chgData name="Cameron McGlothen" userId="S::cameron.mcglothen@accgov.com::a6fe8298-2e28-4ba8-9fc5-5d90d3e7b1de" providerId="AD" clId="Web-{968A9948-2098-8637-2957-7D23DC51127F}" dt="2024-01-22T15:07:22.637" v="83"/>
        <pc:sldMkLst>
          <pc:docMk/>
          <pc:sldMk cId="2119011656" sldId="308"/>
        </pc:sldMkLst>
      </pc:sldChg>
      <pc:sldChg chg="new del">
        <pc:chgData name="Cameron McGlothen" userId="S::cameron.mcglothen@accgov.com::a6fe8298-2e28-4ba8-9fc5-5d90d3e7b1de" providerId="AD" clId="Web-{968A9948-2098-8637-2957-7D23DC51127F}" dt="2024-01-22T15:07:25.543" v="84"/>
        <pc:sldMkLst>
          <pc:docMk/>
          <pc:sldMk cId="53471685" sldId="309"/>
        </pc:sldMkLst>
      </pc:sldChg>
      <pc:sldChg chg="addSp delSp modSp new del ord">
        <pc:chgData name="Cameron McGlothen" userId="S::cameron.mcglothen@accgov.com::a6fe8298-2e28-4ba8-9fc5-5d90d3e7b1de" providerId="AD" clId="Web-{968A9948-2098-8637-2957-7D23DC51127F}" dt="2024-01-22T15:51:37.802" v="394"/>
        <pc:sldMkLst>
          <pc:docMk/>
          <pc:sldMk cId="2062014185" sldId="310"/>
        </pc:sldMkLst>
        <pc:spChg chg="del">
          <ac:chgData name="Cameron McGlothen" userId="S::cameron.mcglothen@accgov.com::a6fe8298-2e28-4ba8-9fc5-5d90d3e7b1de" providerId="AD" clId="Web-{968A9948-2098-8637-2957-7D23DC51127F}" dt="2024-01-22T15:01:51.788" v="53"/>
          <ac:spMkLst>
            <pc:docMk/>
            <pc:sldMk cId="2062014185" sldId="310"/>
            <ac:spMk id="2" creationId="{6B6552A3-8C1C-FE4E-C229-21DA640CAA29}"/>
          </ac:spMkLst>
        </pc:spChg>
        <pc:spChg chg="del">
          <ac:chgData name="Cameron McGlothen" userId="S::cameron.mcglothen@accgov.com::a6fe8298-2e28-4ba8-9fc5-5d90d3e7b1de" providerId="AD" clId="Web-{968A9948-2098-8637-2957-7D23DC51127F}" dt="2024-01-22T15:02:14.460" v="54"/>
          <ac:spMkLst>
            <pc:docMk/>
            <pc:sldMk cId="2062014185" sldId="310"/>
            <ac:spMk id="3" creationId="{CEC19641-27EB-10FB-5BEE-13416ADE3067}"/>
          </ac:spMkLst>
        </pc:spChg>
        <pc:spChg chg="del">
          <ac:chgData name="Cameron McGlothen" userId="S::cameron.mcglothen@accgov.com::a6fe8298-2e28-4ba8-9fc5-5d90d3e7b1de" providerId="AD" clId="Web-{968A9948-2098-8637-2957-7D23DC51127F}" dt="2024-01-22T15:05:08.072" v="55"/>
          <ac:spMkLst>
            <pc:docMk/>
            <pc:sldMk cId="2062014185" sldId="310"/>
            <ac:spMk id="4" creationId="{5E3CB1E1-A731-AE10-1507-EB6820545FDF}"/>
          </ac:spMkLst>
        </pc:spChg>
        <pc:spChg chg="add del">
          <ac:chgData name="Cameron McGlothen" userId="S::cameron.mcglothen@accgov.com::a6fe8298-2e28-4ba8-9fc5-5d90d3e7b1de" providerId="AD" clId="Web-{968A9948-2098-8637-2957-7D23DC51127F}" dt="2024-01-22T15:05:37.932" v="57"/>
          <ac:spMkLst>
            <pc:docMk/>
            <pc:sldMk cId="2062014185" sldId="310"/>
            <ac:spMk id="7" creationId="{19157E6E-C9F4-7162-C3C3-812012D11977}"/>
          </ac:spMkLst>
        </pc:spChg>
        <pc:spChg chg="add del mod">
          <ac:chgData name="Cameron McGlothen" userId="S::cameron.mcglothen@accgov.com::a6fe8298-2e28-4ba8-9fc5-5d90d3e7b1de" providerId="AD" clId="Web-{968A9948-2098-8637-2957-7D23DC51127F}" dt="2024-01-22T15:50:48.738" v="382"/>
          <ac:spMkLst>
            <pc:docMk/>
            <pc:sldMk cId="2062014185" sldId="310"/>
            <ac:spMk id="8" creationId="{C316430F-B38D-C459-87AA-CC5877FC6A2F}"/>
          </ac:spMkLst>
        </pc:spChg>
        <pc:spChg chg="add del mod">
          <ac:chgData name="Cameron McGlothen" userId="S::cameron.mcglothen@accgov.com::a6fe8298-2e28-4ba8-9fc5-5d90d3e7b1de" providerId="AD" clId="Web-{968A9948-2098-8637-2957-7D23DC51127F}" dt="2024-01-22T15:51:21.176" v="389"/>
          <ac:spMkLst>
            <pc:docMk/>
            <pc:sldMk cId="2062014185" sldId="310"/>
            <ac:spMk id="9" creationId="{54C5C9BE-D4A0-8055-84B6-92C4EDCE56E6}"/>
          </ac:spMkLst>
        </pc:spChg>
        <pc:spChg chg="add mod">
          <ac:chgData name="Cameron McGlothen" userId="S::cameron.mcglothen@accgov.com::a6fe8298-2e28-4ba8-9fc5-5d90d3e7b1de" providerId="AD" clId="Web-{968A9948-2098-8637-2957-7D23DC51127F}" dt="2024-01-22T15:51:02.301" v="386"/>
          <ac:spMkLst>
            <pc:docMk/>
            <pc:sldMk cId="2062014185" sldId="310"/>
            <ac:spMk id="11" creationId="{B9440634-7AFA-9AF8-4EC3-A8E891C8CA35}"/>
          </ac:spMkLst>
        </pc:spChg>
        <pc:spChg chg="add mod">
          <ac:chgData name="Cameron McGlothen" userId="S::cameron.mcglothen@accgov.com::a6fe8298-2e28-4ba8-9fc5-5d90d3e7b1de" providerId="AD" clId="Web-{968A9948-2098-8637-2957-7D23DC51127F}" dt="2024-01-22T15:51:35.114" v="393"/>
          <ac:spMkLst>
            <pc:docMk/>
            <pc:sldMk cId="2062014185" sldId="310"/>
            <ac:spMk id="13" creationId="{8FA0C811-BCC1-0C7A-3D17-E7026FBB6004}"/>
          </ac:spMkLst>
        </pc:spChg>
        <pc:picChg chg="add del mod ord">
          <ac:chgData name="Cameron McGlothen" userId="S::cameron.mcglothen@accgov.com::a6fe8298-2e28-4ba8-9fc5-5d90d3e7b1de" providerId="AD" clId="Web-{968A9948-2098-8637-2957-7D23DC51127F}" dt="2024-01-22T15:51:02.301" v="386"/>
          <ac:picMkLst>
            <pc:docMk/>
            <pc:sldMk cId="2062014185" sldId="310"/>
            <ac:picMk id="5" creationId="{A129169A-FA20-F2C9-ECAE-BF8998A18CE4}"/>
          </ac:picMkLst>
        </pc:picChg>
        <pc:picChg chg="add del mod ord">
          <ac:chgData name="Cameron McGlothen" userId="S::cameron.mcglothen@accgov.com::a6fe8298-2e28-4ba8-9fc5-5d90d3e7b1de" providerId="AD" clId="Web-{968A9948-2098-8637-2957-7D23DC51127F}" dt="2024-01-22T15:51:35.114" v="393"/>
          <ac:picMkLst>
            <pc:docMk/>
            <pc:sldMk cId="2062014185" sldId="310"/>
            <ac:picMk id="6" creationId="{1F4014C1-0167-FAED-EABB-4C94D85D1A14}"/>
          </ac:picMkLst>
        </pc:picChg>
      </pc:sldChg>
      <pc:sldChg chg="addSp delSp modSp new mod setBg modClrScheme chgLayout">
        <pc:chgData name="Cameron McGlothen" userId="S::cameron.mcglothen@accgov.com::a6fe8298-2e28-4ba8-9fc5-5d90d3e7b1de" providerId="AD" clId="Web-{968A9948-2098-8637-2957-7D23DC51127F}" dt="2024-01-22T16:12:50.946" v="468" actId="20577"/>
        <pc:sldMkLst>
          <pc:docMk/>
          <pc:sldMk cId="3690914108" sldId="311"/>
        </pc:sldMkLst>
        <pc:spChg chg="mod ord">
          <ac:chgData name="Cameron McGlothen" userId="S::cameron.mcglothen@accgov.com::a6fe8298-2e28-4ba8-9fc5-5d90d3e7b1de" providerId="AD" clId="Web-{968A9948-2098-8637-2957-7D23DC51127F}" dt="2024-01-22T16:12:50.946" v="468" actId="20577"/>
          <ac:spMkLst>
            <pc:docMk/>
            <pc:sldMk cId="3690914108" sldId="311"/>
            <ac:spMk id="2" creationId="{9B02BD23-64E0-F03B-89B9-E2C4C2856C8E}"/>
          </ac:spMkLst>
        </pc:spChg>
        <pc:spChg chg="del mod ord">
          <ac:chgData name="Cameron McGlothen" userId="S::cameron.mcglothen@accgov.com::a6fe8298-2e28-4ba8-9fc5-5d90d3e7b1de" providerId="AD" clId="Web-{968A9948-2098-8637-2957-7D23DC51127F}" dt="2024-01-22T15:11:05.328" v="87"/>
          <ac:spMkLst>
            <pc:docMk/>
            <pc:sldMk cId="3690914108" sldId="311"/>
            <ac:spMk id="3" creationId="{86F28FEC-9097-B016-2221-A8DDEAC4A8F8}"/>
          </ac:spMkLst>
        </pc:spChg>
        <pc:spChg chg="add del mod ord">
          <ac:chgData name="Cameron McGlothen" userId="S::cameron.mcglothen@accgov.com::a6fe8298-2e28-4ba8-9fc5-5d90d3e7b1de" providerId="AD" clId="Web-{968A9948-2098-8637-2957-7D23DC51127F}" dt="2024-01-22T15:11:14.109" v="88"/>
          <ac:spMkLst>
            <pc:docMk/>
            <pc:sldMk cId="3690914108" sldId="311"/>
            <ac:spMk id="4" creationId="{F5C9A661-9B22-3D0B-70DA-57DE88AFFC2D}"/>
          </ac:spMkLst>
        </pc:spChg>
        <pc:spChg chg="add">
          <ac:chgData name="Cameron McGlothen" userId="S::cameron.mcglothen@accgov.com::a6fe8298-2e28-4ba8-9fc5-5d90d3e7b1de" providerId="AD" clId="Web-{968A9948-2098-8637-2957-7D23DC51127F}" dt="2024-01-22T15:58:33.933" v="413"/>
          <ac:spMkLst>
            <pc:docMk/>
            <pc:sldMk cId="3690914108" sldId="311"/>
            <ac:spMk id="11" creationId="{C4879EFC-8E62-4E00-973C-C45EE9EC676D}"/>
          </ac:spMkLst>
        </pc:spChg>
        <pc:spChg chg="add">
          <ac:chgData name="Cameron McGlothen" userId="S::cameron.mcglothen@accgov.com::a6fe8298-2e28-4ba8-9fc5-5d90d3e7b1de" providerId="AD" clId="Web-{968A9948-2098-8637-2957-7D23DC51127F}" dt="2024-01-22T15:58:33.933" v="413"/>
          <ac:spMkLst>
            <pc:docMk/>
            <pc:sldMk cId="3690914108" sldId="311"/>
            <ac:spMk id="13" creationId="{D6A9C53F-5F90-40A5-8C85-5412D39C8C68}"/>
          </ac:spMkLst>
        </pc:spChg>
        <pc:picChg chg="add mod ord">
          <ac:chgData name="Cameron McGlothen" userId="S::cameron.mcglothen@accgov.com::a6fe8298-2e28-4ba8-9fc5-5d90d3e7b1de" providerId="AD" clId="Web-{968A9948-2098-8637-2957-7D23DC51127F}" dt="2024-01-22T15:59:19.902" v="428" actId="1076"/>
          <ac:picMkLst>
            <pc:docMk/>
            <pc:sldMk cId="3690914108" sldId="311"/>
            <ac:picMk id="5" creationId="{9AF0A034-A074-5436-EB4A-F17B30C2C62B}"/>
          </ac:picMkLst>
        </pc:picChg>
        <pc:picChg chg="add mod ord">
          <ac:chgData name="Cameron McGlothen" userId="S::cameron.mcglothen@accgov.com::a6fe8298-2e28-4ba8-9fc5-5d90d3e7b1de" providerId="AD" clId="Web-{968A9948-2098-8637-2957-7D23DC51127F}" dt="2024-01-22T15:59:17.105" v="427" actId="1076"/>
          <ac:picMkLst>
            <pc:docMk/>
            <pc:sldMk cId="3690914108" sldId="311"/>
            <ac:picMk id="6" creationId="{A9B50F69-4BD3-70FF-CF86-E9823D122D3C}"/>
          </ac:picMkLst>
        </pc:picChg>
      </pc:sldChg>
      <pc:sldChg chg="addSp delSp modSp new mod setBg">
        <pc:chgData name="Cameron McGlothen" userId="S::cameron.mcglothen@accgov.com::a6fe8298-2e28-4ba8-9fc5-5d90d3e7b1de" providerId="AD" clId="Web-{968A9948-2098-8637-2957-7D23DC51127F}" dt="2024-01-22T16:12:56.680" v="469" actId="20577"/>
        <pc:sldMkLst>
          <pc:docMk/>
          <pc:sldMk cId="3818491345" sldId="312"/>
        </pc:sldMkLst>
        <pc:spChg chg="mod">
          <ac:chgData name="Cameron McGlothen" userId="S::cameron.mcglothen@accgov.com::a6fe8298-2e28-4ba8-9fc5-5d90d3e7b1de" providerId="AD" clId="Web-{968A9948-2098-8637-2957-7D23DC51127F}" dt="2024-01-22T16:12:56.680" v="469" actId="20577"/>
          <ac:spMkLst>
            <pc:docMk/>
            <pc:sldMk cId="3818491345" sldId="312"/>
            <ac:spMk id="2" creationId="{5C72F780-C9F3-E791-0131-1A8A74D65CBA}"/>
          </ac:spMkLst>
        </pc:spChg>
        <pc:spChg chg="del">
          <ac:chgData name="Cameron McGlothen" userId="S::cameron.mcglothen@accgov.com::a6fe8298-2e28-4ba8-9fc5-5d90d3e7b1de" providerId="AD" clId="Web-{968A9948-2098-8637-2957-7D23DC51127F}" dt="2024-01-22T15:14:16.299" v="128"/>
          <ac:spMkLst>
            <pc:docMk/>
            <pc:sldMk cId="3818491345" sldId="312"/>
            <ac:spMk id="3" creationId="{6CA32066-42CB-E20D-74E3-F7F210D42210}"/>
          </ac:spMkLst>
        </pc:spChg>
        <pc:spChg chg="del">
          <ac:chgData name="Cameron McGlothen" userId="S::cameron.mcglothen@accgov.com::a6fe8298-2e28-4ba8-9fc5-5d90d3e7b1de" providerId="AD" clId="Web-{968A9948-2098-8637-2957-7D23DC51127F}" dt="2024-01-22T15:14:25.596" v="129"/>
          <ac:spMkLst>
            <pc:docMk/>
            <pc:sldMk cId="3818491345" sldId="312"/>
            <ac:spMk id="4" creationId="{043C76E3-EF99-A4ED-4D4A-1FEA47323C07}"/>
          </ac:spMkLst>
        </pc:spChg>
        <pc:spChg chg="add">
          <ac:chgData name="Cameron McGlothen" userId="S::cameron.mcglothen@accgov.com::a6fe8298-2e28-4ba8-9fc5-5d90d3e7b1de" providerId="AD" clId="Web-{968A9948-2098-8637-2957-7D23DC51127F}" dt="2024-01-22T15:59:36.887" v="429"/>
          <ac:spMkLst>
            <pc:docMk/>
            <pc:sldMk cId="3818491345" sldId="312"/>
            <ac:spMk id="11" creationId="{C4879EFC-8E62-4E00-973C-C45EE9EC676D}"/>
          </ac:spMkLst>
        </pc:spChg>
        <pc:spChg chg="add">
          <ac:chgData name="Cameron McGlothen" userId="S::cameron.mcglothen@accgov.com::a6fe8298-2e28-4ba8-9fc5-5d90d3e7b1de" providerId="AD" clId="Web-{968A9948-2098-8637-2957-7D23DC51127F}" dt="2024-01-22T15:59:36.887" v="429"/>
          <ac:spMkLst>
            <pc:docMk/>
            <pc:sldMk cId="3818491345" sldId="312"/>
            <ac:spMk id="13" creationId="{D6A9C53F-5F90-40A5-8C85-5412D39C8C68}"/>
          </ac:spMkLst>
        </pc:spChg>
        <pc:picChg chg="add mod ord">
          <ac:chgData name="Cameron McGlothen" userId="S::cameron.mcglothen@accgov.com::a6fe8298-2e28-4ba8-9fc5-5d90d3e7b1de" providerId="AD" clId="Web-{968A9948-2098-8637-2957-7D23DC51127F}" dt="2024-01-22T15:59:54.184" v="438" actId="1076"/>
          <ac:picMkLst>
            <pc:docMk/>
            <pc:sldMk cId="3818491345" sldId="312"/>
            <ac:picMk id="5" creationId="{9483A1CE-4DE1-B142-9685-74DD4AEE70A6}"/>
          </ac:picMkLst>
        </pc:picChg>
        <pc:picChg chg="add mod ord">
          <ac:chgData name="Cameron McGlothen" userId="S::cameron.mcglothen@accgov.com::a6fe8298-2e28-4ba8-9fc5-5d90d3e7b1de" providerId="AD" clId="Web-{968A9948-2098-8637-2957-7D23DC51127F}" dt="2024-01-22T15:59:53.184" v="437" actId="1076"/>
          <ac:picMkLst>
            <pc:docMk/>
            <pc:sldMk cId="3818491345" sldId="312"/>
            <ac:picMk id="6" creationId="{C5A60E8D-96DF-4D90-144E-E646199A3A64}"/>
          </ac:picMkLst>
        </pc:picChg>
      </pc:sldChg>
      <pc:sldChg chg="addSp delSp modSp new mod setBg modClrScheme chgLayout">
        <pc:chgData name="Cameron McGlothen" userId="S::cameron.mcglothen@accgov.com::a6fe8298-2e28-4ba8-9fc5-5d90d3e7b1de" providerId="AD" clId="Web-{968A9948-2098-8637-2957-7D23DC51127F}" dt="2024-01-22T16:12:08.164" v="462" actId="20577"/>
        <pc:sldMkLst>
          <pc:docMk/>
          <pc:sldMk cId="1786753455" sldId="313"/>
        </pc:sldMkLst>
        <pc:spChg chg="mod ord">
          <ac:chgData name="Cameron McGlothen" userId="S::cameron.mcglothen@accgov.com::a6fe8298-2e28-4ba8-9fc5-5d90d3e7b1de" providerId="AD" clId="Web-{968A9948-2098-8637-2957-7D23DC51127F}" dt="2024-01-22T16:12:08.164" v="462" actId="20577"/>
          <ac:spMkLst>
            <pc:docMk/>
            <pc:sldMk cId="1786753455" sldId="313"/>
            <ac:spMk id="2" creationId="{46E2DB07-E4C6-ED32-79E9-D903D39269A4}"/>
          </ac:spMkLst>
        </pc:spChg>
        <pc:spChg chg="del mod ord">
          <ac:chgData name="Cameron McGlothen" userId="S::cameron.mcglothen@accgov.com::a6fe8298-2e28-4ba8-9fc5-5d90d3e7b1de" providerId="AD" clId="Web-{968A9948-2098-8637-2957-7D23DC51127F}" dt="2024-01-22T15:49:20.675" v="362"/>
          <ac:spMkLst>
            <pc:docMk/>
            <pc:sldMk cId="1786753455" sldId="313"/>
            <ac:spMk id="3" creationId="{113CBFE7-DB25-D20D-DA02-74839FB28DE3}"/>
          </ac:spMkLst>
        </pc:spChg>
        <pc:spChg chg="del">
          <ac:chgData name="Cameron McGlothen" userId="S::cameron.mcglothen@accgov.com::a6fe8298-2e28-4ba8-9fc5-5d90d3e7b1de" providerId="AD" clId="Web-{968A9948-2098-8637-2957-7D23DC51127F}" dt="2024-01-22T15:48:19.174" v="354"/>
          <ac:spMkLst>
            <pc:docMk/>
            <pc:sldMk cId="1786753455" sldId="313"/>
            <ac:spMk id="4" creationId="{00CF8137-CFF6-2DDA-5213-9B810CBCD267}"/>
          </ac:spMkLst>
        </pc:spChg>
        <pc:spChg chg="add del">
          <ac:chgData name="Cameron McGlothen" userId="S::cameron.mcglothen@accgov.com::a6fe8298-2e28-4ba8-9fc5-5d90d3e7b1de" providerId="AD" clId="Web-{968A9948-2098-8637-2957-7D23DC51127F}" dt="2024-01-22T15:52:25.052" v="398"/>
          <ac:spMkLst>
            <pc:docMk/>
            <pc:sldMk cId="1786753455" sldId="313"/>
            <ac:spMk id="10" creationId="{68AF5748-FED8-45BA-8631-26D1D10F3246}"/>
          </ac:spMkLst>
        </pc:spChg>
        <pc:spChg chg="add del">
          <ac:chgData name="Cameron McGlothen" userId="S::cameron.mcglothen@accgov.com::a6fe8298-2e28-4ba8-9fc5-5d90d3e7b1de" providerId="AD" clId="Web-{968A9948-2098-8637-2957-7D23DC51127F}" dt="2024-01-22T15:52:25.052" v="398"/>
          <ac:spMkLst>
            <pc:docMk/>
            <pc:sldMk cId="1786753455" sldId="313"/>
            <ac:spMk id="12" creationId="{AF2F604E-43BE-4DC3-B983-E071523364F8}"/>
          </ac:spMkLst>
        </pc:spChg>
        <pc:spChg chg="add del">
          <ac:chgData name="Cameron McGlothen" userId="S::cameron.mcglothen@accgov.com::a6fe8298-2e28-4ba8-9fc5-5d90d3e7b1de" providerId="AD" clId="Web-{968A9948-2098-8637-2957-7D23DC51127F}" dt="2024-01-22T15:52:25.052" v="398"/>
          <ac:spMkLst>
            <pc:docMk/>
            <pc:sldMk cId="1786753455" sldId="313"/>
            <ac:spMk id="14" creationId="{08C9B587-E65E-4B52-B37C-ABEBB6E87928}"/>
          </ac:spMkLst>
        </pc:spChg>
        <pc:spChg chg="add mod">
          <ac:chgData name="Cameron McGlothen" userId="S::cameron.mcglothen@accgov.com::a6fe8298-2e28-4ba8-9fc5-5d90d3e7b1de" providerId="AD" clId="Web-{968A9948-2098-8637-2957-7D23DC51127F}" dt="2024-01-22T15:53:03.131" v="402"/>
          <ac:spMkLst>
            <pc:docMk/>
            <pc:sldMk cId="1786753455" sldId="313"/>
            <ac:spMk id="18" creationId="{8E45465D-7C66-CACD-F7D3-2B6CEEAF5E2B}"/>
          </ac:spMkLst>
        </pc:spChg>
        <pc:spChg chg="add del">
          <ac:chgData name="Cameron McGlothen" userId="S::cameron.mcglothen@accgov.com::a6fe8298-2e28-4ba8-9fc5-5d90d3e7b1de" providerId="AD" clId="Web-{968A9948-2098-8637-2957-7D23DC51127F}" dt="2024-01-22T15:53:03.131" v="403"/>
          <ac:spMkLst>
            <pc:docMk/>
            <pc:sldMk cId="1786753455" sldId="313"/>
            <ac:spMk id="21" creationId="{F13C74B1-5B17-4795-BED0-7140497B445A}"/>
          </ac:spMkLst>
        </pc:spChg>
        <pc:spChg chg="add del">
          <ac:chgData name="Cameron McGlothen" userId="S::cameron.mcglothen@accgov.com::a6fe8298-2e28-4ba8-9fc5-5d90d3e7b1de" providerId="AD" clId="Web-{968A9948-2098-8637-2957-7D23DC51127F}" dt="2024-01-22T15:53:03.131" v="403"/>
          <ac:spMkLst>
            <pc:docMk/>
            <pc:sldMk cId="1786753455" sldId="313"/>
            <ac:spMk id="23" creationId="{D4974D33-8DC5-464E-8C6D-BE58F0669C17}"/>
          </ac:spMkLst>
        </pc:spChg>
        <pc:spChg chg="add del">
          <ac:chgData name="Cameron McGlothen" userId="S::cameron.mcglothen@accgov.com::a6fe8298-2e28-4ba8-9fc5-5d90d3e7b1de" providerId="AD" clId="Web-{968A9948-2098-8637-2957-7D23DC51127F}" dt="2024-01-22T15:52:58.162" v="400"/>
          <ac:spMkLst>
            <pc:docMk/>
            <pc:sldMk cId="1786753455" sldId="313"/>
            <ac:spMk id="28" creationId="{C0763A76-9F1C-4FC5-82B7-DD475DA461B2}"/>
          </ac:spMkLst>
        </pc:spChg>
        <pc:spChg chg="add del">
          <ac:chgData name="Cameron McGlothen" userId="S::cameron.mcglothen@accgov.com::a6fe8298-2e28-4ba8-9fc5-5d90d3e7b1de" providerId="AD" clId="Web-{968A9948-2098-8637-2957-7D23DC51127F}" dt="2024-01-22T15:52:58.162" v="400"/>
          <ac:spMkLst>
            <pc:docMk/>
            <pc:sldMk cId="1786753455" sldId="313"/>
            <ac:spMk id="30" creationId="{E81BF4F6-F2CF-4984-9D14-D6966D92F99F}"/>
          </ac:spMkLst>
        </pc:spChg>
        <pc:spChg chg="add">
          <ac:chgData name="Cameron McGlothen" userId="S::cameron.mcglothen@accgov.com::a6fe8298-2e28-4ba8-9fc5-5d90d3e7b1de" providerId="AD" clId="Web-{968A9948-2098-8637-2957-7D23DC51127F}" dt="2024-01-22T15:53:03.131" v="403"/>
          <ac:spMkLst>
            <pc:docMk/>
            <pc:sldMk cId="1786753455" sldId="313"/>
            <ac:spMk id="35" creationId="{F13C74B1-5B17-4795-BED0-7140497B445A}"/>
          </ac:spMkLst>
        </pc:spChg>
        <pc:spChg chg="add">
          <ac:chgData name="Cameron McGlothen" userId="S::cameron.mcglothen@accgov.com::a6fe8298-2e28-4ba8-9fc5-5d90d3e7b1de" providerId="AD" clId="Web-{968A9948-2098-8637-2957-7D23DC51127F}" dt="2024-01-22T15:53:03.131" v="403"/>
          <ac:spMkLst>
            <pc:docMk/>
            <pc:sldMk cId="1786753455" sldId="313"/>
            <ac:spMk id="36" creationId="{D4974D33-8DC5-464E-8C6D-BE58F0669C17}"/>
          </ac:spMkLst>
        </pc:spChg>
        <pc:grpChg chg="add del">
          <ac:chgData name="Cameron McGlothen" userId="S::cameron.mcglothen@accgov.com::a6fe8298-2e28-4ba8-9fc5-5d90d3e7b1de" providerId="AD" clId="Web-{968A9948-2098-8637-2957-7D23DC51127F}" dt="2024-01-22T15:53:03.131" v="402"/>
          <ac:grpSpMkLst>
            <pc:docMk/>
            <pc:sldMk cId="1786753455" sldId="313"/>
            <ac:grpSpMk id="32" creationId="{3AFCAD34-1AFC-BC1A-F6B2-C34C63912EAB}"/>
          </ac:grpSpMkLst>
        </pc:grpChg>
        <pc:picChg chg="add mod ord">
          <ac:chgData name="Cameron McGlothen" userId="S::cameron.mcglothen@accgov.com::a6fe8298-2e28-4ba8-9fc5-5d90d3e7b1de" providerId="AD" clId="Web-{968A9948-2098-8637-2957-7D23DC51127F}" dt="2024-01-22T15:53:03.131" v="402"/>
          <ac:picMkLst>
            <pc:docMk/>
            <pc:sldMk cId="1786753455" sldId="313"/>
            <ac:picMk id="5" creationId="{7275BDC1-7AB1-A732-68BB-CDF31EA05597}"/>
          </ac:picMkLst>
        </pc:picChg>
      </pc:sldChg>
      <pc:sldChg chg="addSp delSp modSp add mod replId setBg">
        <pc:chgData name="Cameron McGlothen" userId="S::cameron.mcglothen@accgov.com::a6fe8298-2e28-4ba8-9fc5-5d90d3e7b1de" providerId="AD" clId="Web-{968A9948-2098-8637-2957-7D23DC51127F}" dt="2024-01-22T16:12:28.602" v="465" actId="20577"/>
        <pc:sldMkLst>
          <pc:docMk/>
          <pc:sldMk cId="2103619661" sldId="314"/>
        </pc:sldMkLst>
        <pc:spChg chg="mod">
          <ac:chgData name="Cameron McGlothen" userId="S::cameron.mcglothen@accgov.com::a6fe8298-2e28-4ba8-9fc5-5d90d3e7b1de" providerId="AD" clId="Web-{968A9948-2098-8637-2957-7D23DC51127F}" dt="2024-01-22T16:12:28.602" v="465" actId="20577"/>
          <ac:spMkLst>
            <pc:docMk/>
            <pc:sldMk cId="2103619661" sldId="314"/>
            <ac:spMk id="2" creationId="{716BAFCB-789C-E8FB-1820-BCDD559FACF8}"/>
          </ac:spMkLst>
        </pc:spChg>
        <pc:spChg chg="del">
          <ac:chgData name="Cameron McGlothen" userId="S::cameron.mcglothen@accgov.com::a6fe8298-2e28-4ba8-9fc5-5d90d3e7b1de" providerId="AD" clId="Web-{968A9948-2098-8637-2957-7D23DC51127F}" dt="2024-01-22T15:51:42.661" v="395"/>
          <ac:spMkLst>
            <pc:docMk/>
            <pc:sldMk cId="2103619661" sldId="314"/>
            <ac:spMk id="3" creationId="{71FBDBFB-D0D9-2CA0-6F32-1DA1D24449E0}"/>
          </ac:spMkLst>
        </pc:spChg>
        <pc:spChg chg="add">
          <ac:chgData name="Cameron McGlothen" userId="S::cameron.mcglothen@accgov.com::a6fe8298-2e28-4ba8-9fc5-5d90d3e7b1de" providerId="AD" clId="Web-{968A9948-2098-8637-2957-7D23DC51127F}" dt="2024-01-22T15:57:07.650" v="409"/>
          <ac:spMkLst>
            <pc:docMk/>
            <pc:sldMk cId="2103619661" sldId="314"/>
            <ac:spMk id="8" creationId="{335D7F90-0CB2-89A2-DB5E-E259ED8A351F}"/>
          </ac:spMkLst>
        </pc:spChg>
        <pc:spChg chg="add">
          <ac:chgData name="Cameron McGlothen" userId="S::cameron.mcglothen@accgov.com::a6fe8298-2e28-4ba8-9fc5-5d90d3e7b1de" providerId="AD" clId="Web-{968A9948-2098-8637-2957-7D23DC51127F}" dt="2024-01-22T15:57:07.650" v="409"/>
          <ac:spMkLst>
            <pc:docMk/>
            <pc:sldMk cId="2103619661" sldId="314"/>
            <ac:spMk id="11" creationId="{F13C74B1-5B17-4795-BED0-7140497B445A}"/>
          </ac:spMkLst>
        </pc:spChg>
        <pc:spChg chg="add">
          <ac:chgData name="Cameron McGlothen" userId="S::cameron.mcglothen@accgov.com::a6fe8298-2e28-4ba8-9fc5-5d90d3e7b1de" providerId="AD" clId="Web-{968A9948-2098-8637-2957-7D23DC51127F}" dt="2024-01-22T15:57:07.650" v="409"/>
          <ac:spMkLst>
            <pc:docMk/>
            <pc:sldMk cId="2103619661" sldId="314"/>
            <ac:spMk id="13" creationId="{D4974D33-8DC5-464E-8C6D-BE58F0669C17}"/>
          </ac:spMkLst>
        </pc:spChg>
        <pc:picChg chg="add mod ord">
          <ac:chgData name="Cameron McGlothen" userId="S::cameron.mcglothen@accgov.com::a6fe8298-2e28-4ba8-9fc5-5d90d3e7b1de" providerId="AD" clId="Web-{968A9948-2098-8637-2957-7D23DC51127F}" dt="2024-01-22T15:57:07.650" v="409"/>
          <ac:picMkLst>
            <pc:docMk/>
            <pc:sldMk cId="2103619661" sldId="314"/>
            <ac:picMk id="4" creationId="{F097E50D-68AF-AE5F-3C6F-6F31D52266F9}"/>
          </ac:picMkLst>
        </pc:picChg>
      </pc:sldChg>
      <pc:sldChg chg="addSp delSp modSp add mod replId setBg">
        <pc:chgData name="Cameron McGlothen" userId="S::cameron.mcglothen@accgov.com::a6fe8298-2e28-4ba8-9fc5-5d90d3e7b1de" providerId="AD" clId="Web-{968A9948-2098-8637-2957-7D23DC51127F}" dt="2024-01-22T16:12:23.211" v="464" actId="20577"/>
        <pc:sldMkLst>
          <pc:docMk/>
          <pc:sldMk cId="3912027506" sldId="315"/>
        </pc:sldMkLst>
        <pc:spChg chg="mod">
          <ac:chgData name="Cameron McGlothen" userId="S::cameron.mcglothen@accgov.com::a6fe8298-2e28-4ba8-9fc5-5d90d3e7b1de" providerId="AD" clId="Web-{968A9948-2098-8637-2957-7D23DC51127F}" dt="2024-01-22T16:12:23.211" v="464" actId="20577"/>
          <ac:spMkLst>
            <pc:docMk/>
            <pc:sldMk cId="3912027506" sldId="315"/>
            <ac:spMk id="2" creationId="{2AA568C5-FAFA-FDDE-AA56-210AE7452656}"/>
          </ac:spMkLst>
        </pc:spChg>
        <pc:spChg chg="del">
          <ac:chgData name="Cameron McGlothen" userId="S::cameron.mcglothen@accgov.com::a6fe8298-2e28-4ba8-9fc5-5d90d3e7b1de" providerId="AD" clId="Web-{968A9948-2098-8637-2957-7D23DC51127F}" dt="2024-01-22T15:51:09.801" v="387"/>
          <ac:spMkLst>
            <pc:docMk/>
            <pc:sldMk cId="3912027506" sldId="315"/>
            <ac:spMk id="3" creationId="{26B759DE-F7E6-AAB0-8653-4AFDBB407C5D}"/>
          </ac:spMkLst>
        </pc:spChg>
        <pc:spChg chg="add">
          <ac:chgData name="Cameron McGlothen" userId="S::cameron.mcglothen@accgov.com::a6fe8298-2e28-4ba8-9fc5-5d90d3e7b1de" providerId="AD" clId="Web-{968A9948-2098-8637-2957-7D23DC51127F}" dt="2024-01-22T15:53:58.257" v="404"/>
          <ac:spMkLst>
            <pc:docMk/>
            <pc:sldMk cId="3912027506" sldId="315"/>
            <ac:spMk id="8" creationId="{A29B76F1-D996-B558-280D-3C413E4D81BB}"/>
          </ac:spMkLst>
        </pc:spChg>
        <pc:spChg chg="add">
          <ac:chgData name="Cameron McGlothen" userId="S::cameron.mcglothen@accgov.com::a6fe8298-2e28-4ba8-9fc5-5d90d3e7b1de" providerId="AD" clId="Web-{968A9948-2098-8637-2957-7D23DC51127F}" dt="2024-01-22T15:53:58.257" v="404"/>
          <ac:spMkLst>
            <pc:docMk/>
            <pc:sldMk cId="3912027506" sldId="315"/>
            <ac:spMk id="11" creationId="{F13C74B1-5B17-4795-BED0-7140497B445A}"/>
          </ac:spMkLst>
        </pc:spChg>
        <pc:spChg chg="add">
          <ac:chgData name="Cameron McGlothen" userId="S::cameron.mcglothen@accgov.com::a6fe8298-2e28-4ba8-9fc5-5d90d3e7b1de" providerId="AD" clId="Web-{968A9948-2098-8637-2957-7D23DC51127F}" dt="2024-01-22T15:53:58.257" v="404"/>
          <ac:spMkLst>
            <pc:docMk/>
            <pc:sldMk cId="3912027506" sldId="315"/>
            <ac:spMk id="13" creationId="{D4974D33-8DC5-464E-8C6D-BE58F0669C17}"/>
          </ac:spMkLst>
        </pc:spChg>
        <pc:picChg chg="add mod ord">
          <ac:chgData name="Cameron McGlothen" userId="S::cameron.mcglothen@accgov.com::a6fe8298-2e28-4ba8-9fc5-5d90d3e7b1de" providerId="AD" clId="Web-{968A9948-2098-8637-2957-7D23DC51127F}" dt="2024-01-22T15:53:58.257" v="404"/>
          <ac:picMkLst>
            <pc:docMk/>
            <pc:sldMk cId="3912027506" sldId="315"/>
            <ac:picMk id="4" creationId="{51ECF534-A905-A284-950A-F84873AFAEF6}"/>
          </ac:picMkLst>
        </pc:picChg>
      </pc:sldChg>
      <pc:sldChg chg="addSp delSp modSp add mod replId setBg">
        <pc:chgData name="Cameron McGlothen" userId="S::cameron.mcglothen@accgov.com::a6fe8298-2e28-4ba8-9fc5-5d90d3e7b1de" providerId="AD" clId="Web-{968A9948-2098-8637-2957-7D23DC51127F}" dt="2024-01-22T16:38:28.384" v="490" actId="1076"/>
        <pc:sldMkLst>
          <pc:docMk/>
          <pc:sldMk cId="374082625" sldId="316"/>
        </pc:sldMkLst>
        <pc:spChg chg="mod">
          <ac:chgData name="Cameron McGlothen" userId="S::cameron.mcglothen@accgov.com::a6fe8298-2e28-4ba8-9fc5-5d90d3e7b1de" providerId="AD" clId="Web-{968A9948-2098-8637-2957-7D23DC51127F}" dt="2024-01-22T16:12:18.867" v="463" actId="20577"/>
          <ac:spMkLst>
            <pc:docMk/>
            <pc:sldMk cId="374082625" sldId="316"/>
            <ac:spMk id="2" creationId="{D0CF53AF-6DBC-672D-C3BD-676472CAA975}"/>
          </ac:spMkLst>
        </pc:spChg>
        <pc:spChg chg="del">
          <ac:chgData name="Cameron McGlothen" userId="S::cameron.mcglothen@accgov.com::a6fe8298-2e28-4ba8-9fc5-5d90d3e7b1de" providerId="AD" clId="Web-{968A9948-2098-8637-2957-7D23DC51127F}" dt="2024-01-22T15:50:27.191" v="378"/>
          <ac:spMkLst>
            <pc:docMk/>
            <pc:sldMk cId="374082625" sldId="316"/>
            <ac:spMk id="3" creationId="{65835C6C-C373-6F99-AEC3-962E16756D28}"/>
          </ac:spMkLst>
        </pc:spChg>
        <pc:spChg chg="add del">
          <ac:chgData name="Cameron McGlothen" userId="S::cameron.mcglothen@accgov.com::a6fe8298-2e28-4ba8-9fc5-5d90d3e7b1de" providerId="AD" clId="Web-{968A9948-2098-8637-2957-7D23DC51127F}" dt="2024-01-22T16:36:35.757" v="472"/>
          <ac:spMkLst>
            <pc:docMk/>
            <pc:sldMk cId="374082625" sldId="316"/>
            <ac:spMk id="8" creationId="{39F6EF7F-593F-9457-D8B8-8704EC565C0E}"/>
          </ac:spMkLst>
        </pc:spChg>
        <pc:spChg chg="add">
          <ac:chgData name="Cameron McGlothen" userId="S::cameron.mcglothen@accgov.com::a6fe8298-2e28-4ba8-9fc5-5d90d3e7b1de" providerId="AD" clId="Web-{968A9948-2098-8637-2957-7D23DC51127F}" dt="2024-01-22T15:52:18.818" v="397"/>
          <ac:spMkLst>
            <pc:docMk/>
            <pc:sldMk cId="374082625" sldId="316"/>
            <ac:spMk id="11" creationId="{2B97F24A-32CE-4C1C-A50D-3016B394DCFB}"/>
          </ac:spMkLst>
        </pc:spChg>
        <pc:spChg chg="add">
          <ac:chgData name="Cameron McGlothen" userId="S::cameron.mcglothen@accgov.com::a6fe8298-2e28-4ba8-9fc5-5d90d3e7b1de" providerId="AD" clId="Web-{968A9948-2098-8637-2957-7D23DC51127F}" dt="2024-01-22T15:52:18.818" v="397"/>
          <ac:spMkLst>
            <pc:docMk/>
            <pc:sldMk cId="374082625" sldId="316"/>
            <ac:spMk id="13" creationId="{CD8B4F24-440B-49E9-B85D-733523DC064B}"/>
          </ac:spMkLst>
        </pc:spChg>
        <pc:picChg chg="add mod ord">
          <ac:chgData name="Cameron McGlothen" userId="S::cameron.mcglothen@accgov.com::a6fe8298-2e28-4ba8-9fc5-5d90d3e7b1de" providerId="AD" clId="Web-{968A9948-2098-8637-2957-7D23DC51127F}" dt="2024-01-22T16:38:28.384" v="490" actId="1076"/>
          <ac:picMkLst>
            <pc:docMk/>
            <pc:sldMk cId="374082625" sldId="316"/>
            <ac:picMk id="3" creationId="{C941633E-807B-49AC-72EA-0012C43D77C6}"/>
          </ac:picMkLst>
        </pc:picChg>
        <pc:picChg chg="add mod ord">
          <ac:chgData name="Cameron McGlothen" userId="S::cameron.mcglothen@accgov.com::a6fe8298-2e28-4ba8-9fc5-5d90d3e7b1de" providerId="AD" clId="Web-{968A9948-2098-8637-2957-7D23DC51127F}" dt="2024-01-22T16:38:17.649" v="487" actId="1076"/>
          <ac:picMkLst>
            <pc:docMk/>
            <pc:sldMk cId="374082625" sldId="316"/>
            <ac:picMk id="4" creationId="{B5744699-762E-7FAE-5192-899F1967A527}"/>
          </ac:picMkLst>
        </pc:picChg>
      </pc:sldChg>
    </pc:docChg>
  </pc:docChgLst>
  <pc:docChgLst>
    <pc:chgData name="Alejandra Calva" userId="S::alejandra.calva@accgov.com::aac96caa-3c02-44d3-be96-2071de5e1932" providerId="AD" clId="Web-{F84EEB96-795E-9ECA-133A-EC29625D3BB4}"/>
    <pc:docChg chg="modSld">
      <pc:chgData name="Alejandra Calva" userId="S::alejandra.calva@accgov.com::aac96caa-3c02-44d3-be96-2071de5e1932" providerId="AD" clId="Web-{F84EEB96-795E-9ECA-133A-EC29625D3BB4}" dt="2024-01-23T13:44:36.462" v="3" actId="20577"/>
      <pc:docMkLst>
        <pc:docMk/>
      </pc:docMkLst>
      <pc:sldChg chg="modSp">
        <pc:chgData name="Alejandra Calva" userId="S::alejandra.calva@accgov.com::aac96caa-3c02-44d3-be96-2071de5e1932" providerId="AD" clId="Web-{F84EEB96-795E-9ECA-133A-EC29625D3BB4}" dt="2024-01-23T13:44:36.462" v="3" actId="20577"/>
        <pc:sldMkLst>
          <pc:docMk/>
          <pc:sldMk cId="976996820" sldId="257"/>
        </pc:sldMkLst>
        <pc:spChg chg="mod">
          <ac:chgData name="Alejandra Calva" userId="S::alejandra.calva@accgov.com::aac96caa-3c02-44d3-be96-2071de5e1932" providerId="AD" clId="Web-{F84EEB96-795E-9ECA-133A-EC29625D3BB4}" dt="2024-01-23T13:44:36.462" v="3" actId="20577"/>
          <ac:spMkLst>
            <pc:docMk/>
            <pc:sldMk cId="976996820" sldId="257"/>
            <ac:spMk id="3" creationId="{00000000-0000-0000-0000-000000000000}"/>
          </ac:spMkLst>
        </pc:spChg>
      </pc:sldChg>
    </pc:docChg>
  </pc:docChgLst>
  <pc:docChgLst>
    <pc:chgData name="Alejandra Calva" userId="S::alejandra.calva@accgov.com::aac96caa-3c02-44d3-be96-2071de5e1932" providerId="AD" clId="Web-{B847FB0E-08DA-8E45-1527-CF157B2C636D}"/>
    <pc:docChg chg="modSld">
      <pc:chgData name="Alejandra Calva" userId="S::alejandra.calva@accgov.com::aac96caa-3c02-44d3-be96-2071de5e1932" providerId="AD" clId="Web-{B847FB0E-08DA-8E45-1527-CF157B2C636D}" dt="2024-01-23T15:10:47.068" v="64" actId="20577"/>
      <pc:docMkLst>
        <pc:docMk/>
      </pc:docMkLst>
      <pc:sldChg chg="modSp">
        <pc:chgData name="Alejandra Calva" userId="S::alejandra.calva@accgov.com::aac96caa-3c02-44d3-be96-2071de5e1932" providerId="AD" clId="Web-{B847FB0E-08DA-8E45-1527-CF157B2C636D}" dt="2024-01-23T15:10:47.068" v="64" actId="20577"/>
        <pc:sldMkLst>
          <pc:docMk/>
          <pc:sldMk cId="473622034" sldId="283"/>
        </pc:sldMkLst>
        <pc:spChg chg="mod">
          <ac:chgData name="Alejandra Calva" userId="S::alejandra.calva@accgov.com::aac96caa-3c02-44d3-be96-2071de5e1932" providerId="AD" clId="Web-{B847FB0E-08DA-8E45-1527-CF157B2C636D}" dt="2024-01-23T15:10:47.068" v="64" actId="20577"/>
          <ac:spMkLst>
            <pc:docMk/>
            <pc:sldMk cId="473622034" sldId="283"/>
            <ac:spMk id="3" creationId="{57E7073F-41A8-9F76-15D9-BBB159B81063}"/>
          </ac:spMkLst>
        </pc:spChg>
      </pc:sldChg>
    </pc:docChg>
  </pc:docChgLst>
  <pc:docChgLst>
    <pc:chgData name="Cameron McGlothen" userId="S::cameron.mcglothen@accgov.com::a6fe8298-2e28-4ba8-9fc5-5d90d3e7b1de" providerId="AD" clId="Web-{414D91B1-B253-F864-DD86-10235B5692C5}"/>
    <pc:docChg chg="delSld modSld">
      <pc:chgData name="Cameron McGlothen" userId="S::cameron.mcglothen@accgov.com::a6fe8298-2e28-4ba8-9fc5-5d90d3e7b1de" providerId="AD" clId="Web-{414D91B1-B253-F864-DD86-10235B5692C5}" dt="2024-01-23T13:29:18.659" v="9" actId="1076"/>
      <pc:docMkLst>
        <pc:docMk/>
      </pc:docMkLst>
      <pc:sldChg chg="addSp delSp modSp del">
        <pc:chgData name="Cameron McGlothen" userId="S::cameron.mcglothen@accgov.com::a6fe8298-2e28-4ba8-9fc5-5d90d3e7b1de" providerId="AD" clId="Web-{414D91B1-B253-F864-DD86-10235B5692C5}" dt="2024-01-23T13:29:14.128" v="8"/>
        <pc:sldMkLst>
          <pc:docMk/>
          <pc:sldMk cId="3818491345" sldId="312"/>
        </pc:sldMkLst>
        <pc:spChg chg="add mod">
          <ac:chgData name="Cameron McGlothen" userId="S::cameron.mcglothen@accgov.com::a6fe8298-2e28-4ba8-9fc5-5d90d3e7b1de" providerId="AD" clId="Web-{414D91B1-B253-F864-DD86-10235B5692C5}" dt="2024-01-23T13:28:48.830" v="0"/>
          <ac:spMkLst>
            <pc:docMk/>
            <pc:sldMk cId="3818491345" sldId="312"/>
            <ac:spMk id="4" creationId="{40289530-4962-D97B-314F-E592ADB6CEE9}"/>
          </ac:spMkLst>
        </pc:spChg>
        <pc:picChg chg="del">
          <ac:chgData name="Cameron McGlothen" userId="S::cameron.mcglothen@accgov.com::a6fe8298-2e28-4ba8-9fc5-5d90d3e7b1de" providerId="AD" clId="Web-{414D91B1-B253-F864-DD86-10235B5692C5}" dt="2024-01-23T13:28:48.830" v="0"/>
          <ac:picMkLst>
            <pc:docMk/>
            <pc:sldMk cId="3818491345" sldId="312"/>
            <ac:picMk id="5" creationId="{9483A1CE-4DE1-B142-9685-74DD4AEE70A6}"/>
          </ac:picMkLst>
        </pc:picChg>
      </pc:sldChg>
      <pc:sldChg chg="addSp delSp modSp">
        <pc:chgData name="Cameron McGlothen" userId="S::cameron.mcglothen@accgov.com::a6fe8298-2e28-4ba8-9fc5-5d90d3e7b1de" providerId="AD" clId="Web-{414D91B1-B253-F864-DD86-10235B5692C5}" dt="2024-01-23T13:29:18.659" v="9" actId="1076"/>
        <pc:sldMkLst>
          <pc:docMk/>
          <pc:sldMk cId="2695892981" sldId="321"/>
        </pc:sldMkLst>
        <pc:spChg chg="del">
          <ac:chgData name="Cameron McGlothen" userId="S::cameron.mcglothen@accgov.com::a6fe8298-2e28-4ba8-9fc5-5d90d3e7b1de" providerId="AD" clId="Web-{414D91B1-B253-F864-DD86-10235B5692C5}" dt="2024-01-23T13:28:58.752" v="2"/>
          <ac:spMkLst>
            <pc:docMk/>
            <pc:sldMk cId="2695892981" sldId="321"/>
            <ac:spMk id="3" creationId="{62CBA106-3594-A8AA-E330-34BDA1F5E251}"/>
          </ac:spMkLst>
        </pc:spChg>
        <pc:picChg chg="add mod">
          <ac:chgData name="Cameron McGlothen" userId="S::cameron.mcglothen@accgov.com::a6fe8298-2e28-4ba8-9fc5-5d90d3e7b1de" providerId="AD" clId="Web-{414D91B1-B253-F864-DD86-10235B5692C5}" dt="2024-01-23T13:29:18.659" v="9" actId="1076"/>
          <ac:picMkLst>
            <pc:docMk/>
            <pc:sldMk cId="2695892981" sldId="321"/>
            <ac:picMk id="4" creationId="{00FE2246-7FEE-F985-01DA-C1A29AF30BFC}"/>
          </ac:picMkLst>
        </pc:picChg>
      </pc:sldChg>
    </pc:docChg>
  </pc:docChgLst>
  <pc:docChgLst>
    <pc:chgData name="Coral Rogers" userId="S::coral.rogers@accgov.com::aad8e94c-f493-4cfc-9dc8-c20b13e5b19f" providerId="AD" clId="Web-{E39E0ABA-73CA-2359-5FA7-E79772EE2D27}"/>
    <pc:docChg chg="addSld modSld sldOrd">
      <pc:chgData name="Coral Rogers" userId="S::coral.rogers@accgov.com::aad8e94c-f493-4cfc-9dc8-c20b13e5b19f" providerId="AD" clId="Web-{E39E0ABA-73CA-2359-5FA7-E79772EE2D27}" dt="2024-01-23T15:56:49.802" v="1269" actId="20577"/>
      <pc:docMkLst>
        <pc:docMk/>
      </pc:docMkLst>
      <pc:sldChg chg="modSp">
        <pc:chgData name="Coral Rogers" userId="S::coral.rogers@accgov.com::aad8e94c-f493-4cfc-9dc8-c20b13e5b19f" providerId="AD" clId="Web-{E39E0ABA-73CA-2359-5FA7-E79772EE2D27}" dt="2024-01-22T15:08:41.957" v="321" actId="20577"/>
        <pc:sldMkLst>
          <pc:docMk/>
          <pc:sldMk cId="3461285479" sldId="256"/>
        </pc:sldMkLst>
        <pc:spChg chg="mod">
          <ac:chgData name="Coral Rogers" userId="S::coral.rogers@accgov.com::aad8e94c-f493-4cfc-9dc8-c20b13e5b19f" providerId="AD" clId="Web-{E39E0ABA-73CA-2359-5FA7-E79772EE2D27}" dt="2024-01-22T15:08:41.957" v="321" actId="20577"/>
          <ac:spMkLst>
            <pc:docMk/>
            <pc:sldMk cId="3461285479" sldId="256"/>
            <ac:spMk id="2" creationId="{00000000-0000-0000-0000-000000000000}"/>
          </ac:spMkLst>
        </pc:spChg>
      </pc:sldChg>
      <pc:sldChg chg="modSp">
        <pc:chgData name="Coral Rogers" userId="S::coral.rogers@accgov.com::aad8e94c-f493-4cfc-9dc8-c20b13e5b19f" providerId="AD" clId="Web-{E39E0ABA-73CA-2359-5FA7-E79772EE2D27}" dt="2024-01-23T12:59:44.669" v="1158" actId="20577"/>
        <pc:sldMkLst>
          <pc:docMk/>
          <pc:sldMk cId="976996820" sldId="257"/>
        </pc:sldMkLst>
        <pc:spChg chg="mod">
          <ac:chgData name="Coral Rogers" userId="S::coral.rogers@accgov.com::aad8e94c-f493-4cfc-9dc8-c20b13e5b19f" providerId="AD" clId="Web-{E39E0ABA-73CA-2359-5FA7-E79772EE2D27}" dt="2024-01-23T12:59:44.669" v="1158" actId="20577"/>
          <ac:spMkLst>
            <pc:docMk/>
            <pc:sldMk cId="976996820" sldId="257"/>
            <ac:spMk id="3" creationId="{00000000-0000-0000-0000-000000000000}"/>
          </ac:spMkLst>
        </pc:spChg>
      </pc:sldChg>
      <pc:sldChg chg="modSp">
        <pc:chgData name="Coral Rogers" userId="S::coral.rogers@accgov.com::aad8e94c-f493-4cfc-9dc8-c20b13e5b19f" providerId="AD" clId="Web-{E39E0ABA-73CA-2359-5FA7-E79772EE2D27}" dt="2024-01-23T12:59:24.247" v="1146" actId="20577"/>
        <pc:sldMkLst>
          <pc:docMk/>
          <pc:sldMk cId="2177414799" sldId="260"/>
        </pc:sldMkLst>
        <pc:spChg chg="mod">
          <ac:chgData name="Coral Rogers" userId="S::coral.rogers@accgov.com::aad8e94c-f493-4cfc-9dc8-c20b13e5b19f" providerId="AD" clId="Web-{E39E0ABA-73CA-2359-5FA7-E79772EE2D27}" dt="2024-01-23T12:59:24.247" v="1146" actId="20577"/>
          <ac:spMkLst>
            <pc:docMk/>
            <pc:sldMk cId="2177414799" sldId="260"/>
            <ac:spMk id="3" creationId="{00000000-0000-0000-0000-000000000000}"/>
          </ac:spMkLst>
        </pc:spChg>
      </pc:sldChg>
      <pc:sldChg chg="modCm">
        <pc:chgData name="Coral Rogers" userId="S::coral.rogers@accgov.com::aad8e94c-f493-4cfc-9dc8-c20b13e5b19f" providerId="AD" clId="Web-{E39E0ABA-73CA-2359-5FA7-E79772EE2D27}" dt="2024-01-23T13:24:33.023" v="1186"/>
        <pc:sldMkLst>
          <pc:docMk/>
          <pc:sldMk cId="220357910" sldId="261"/>
        </pc:sldMkLst>
      </pc:sldChg>
      <pc:sldChg chg="modSp">
        <pc:chgData name="Coral Rogers" userId="S::coral.rogers@accgov.com::aad8e94c-f493-4cfc-9dc8-c20b13e5b19f" providerId="AD" clId="Web-{E39E0ABA-73CA-2359-5FA7-E79772EE2D27}" dt="2024-01-23T13:49:09.829" v="1234" actId="20577"/>
        <pc:sldMkLst>
          <pc:docMk/>
          <pc:sldMk cId="3984630213" sldId="264"/>
        </pc:sldMkLst>
        <pc:spChg chg="mod">
          <ac:chgData name="Coral Rogers" userId="S::coral.rogers@accgov.com::aad8e94c-f493-4cfc-9dc8-c20b13e5b19f" providerId="AD" clId="Web-{E39E0ABA-73CA-2359-5FA7-E79772EE2D27}" dt="2024-01-23T13:49:09.829" v="1234" actId="20577"/>
          <ac:spMkLst>
            <pc:docMk/>
            <pc:sldMk cId="3984630213" sldId="264"/>
            <ac:spMk id="3" creationId="{00000000-0000-0000-0000-000000000000}"/>
          </ac:spMkLst>
        </pc:spChg>
      </pc:sldChg>
      <pc:sldChg chg="modSp">
        <pc:chgData name="Coral Rogers" userId="S::coral.rogers@accgov.com::aad8e94c-f493-4cfc-9dc8-c20b13e5b19f" providerId="AD" clId="Web-{E39E0ABA-73CA-2359-5FA7-E79772EE2D27}" dt="2024-01-22T15:07:03.268" v="311" actId="20577"/>
        <pc:sldMkLst>
          <pc:docMk/>
          <pc:sldMk cId="3857575465" sldId="265"/>
        </pc:sldMkLst>
        <pc:spChg chg="mod">
          <ac:chgData name="Coral Rogers" userId="S::coral.rogers@accgov.com::aad8e94c-f493-4cfc-9dc8-c20b13e5b19f" providerId="AD" clId="Web-{E39E0ABA-73CA-2359-5FA7-E79772EE2D27}" dt="2024-01-22T15:07:03.268" v="311" actId="20577"/>
          <ac:spMkLst>
            <pc:docMk/>
            <pc:sldMk cId="3857575465" sldId="265"/>
            <ac:spMk id="3" creationId="{00000000-0000-0000-0000-000000000000}"/>
          </ac:spMkLst>
        </pc:spChg>
      </pc:sldChg>
      <pc:sldChg chg="modSp addCm delCm modCm">
        <pc:chgData name="Coral Rogers" userId="S::coral.rogers@accgov.com::aad8e94c-f493-4cfc-9dc8-c20b13e5b19f" providerId="AD" clId="Web-{E39E0ABA-73CA-2359-5FA7-E79772EE2D27}" dt="2024-01-23T12:23:52.969" v="542"/>
        <pc:sldMkLst>
          <pc:docMk/>
          <pc:sldMk cId="3030717731" sldId="271"/>
        </pc:sldMkLst>
        <pc:spChg chg="mod">
          <ac:chgData name="Coral Rogers" userId="S::coral.rogers@accgov.com::aad8e94c-f493-4cfc-9dc8-c20b13e5b19f" providerId="AD" clId="Web-{E39E0ABA-73CA-2359-5FA7-E79772EE2D27}" dt="2024-01-22T14:45:07.145" v="240" actId="20577"/>
          <ac:spMkLst>
            <pc:docMk/>
            <pc:sldMk cId="3030717731" sldId="271"/>
            <ac:spMk id="3" creationId="{00000000-0000-0000-0000-000000000000}"/>
          </ac:spMkLst>
        </pc:spChg>
        <pc:graphicFrameChg chg="modGraphic">
          <ac:chgData name="Coral Rogers" userId="S::coral.rogers@accgov.com::aad8e94c-f493-4cfc-9dc8-c20b13e5b19f" providerId="AD" clId="Web-{E39E0ABA-73CA-2359-5FA7-E79772EE2D27}" dt="2024-01-23T12:23:31.875" v="541" actId="20577"/>
          <ac:graphicFrameMkLst>
            <pc:docMk/>
            <pc:sldMk cId="3030717731" sldId="271"/>
            <ac:graphicFrameMk id="5" creationId="{D92771B2-7112-60F6-3849-6F282816A857}"/>
          </ac:graphicFrameMkLst>
        </pc:graphicFrameChg>
      </pc:sldChg>
      <pc:sldChg chg="modSp addCm modCm">
        <pc:chgData name="Coral Rogers" userId="S::coral.rogers@accgov.com::aad8e94c-f493-4cfc-9dc8-c20b13e5b19f" providerId="AD" clId="Web-{E39E0ABA-73CA-2359-5FA7-E79772EE2D27}" dt="2024-01-23T13:26:47.448" v="1187"/>
        <pc:sldMkLst>
          <pc:docMk/>
          <pc:sldMk cId="184585265" sldId="272"/>
        </pc:sldMkLst>
        <pc:spChg chg="mod">
          <ac:chgData name="Coral Rogers" userId="S::coral.rogers@accgov.com::aad8e94c-f493-4cfc-9dc8-c20b13e5b19f" providerId="AD" clId="Web-{E39E0ABA-73CA-2359-5FA7-E79772EE2D27}" dt="2024-01-22T14:46:03.568" v="272" actId="20577"/>
          <ac:spMkLst>
            <pc:docMk/>
            <pc:sldMk cId="184585265" sldId="272"/>
            <ac:spMk id="3" creationId="{00000000-0000-0000-0000-000000000000}"/>
          </ac:spMkLst>
        </pc:spChg>
        <pc:graphicFrameChg chg="modGraphic">
          <ac:chgData name="Coral Rogers" userId="S::coral.rogers@accgov.com::aad8e94c-f493-4cfc-9dc8-c20b13e5b19f" providerId="AD" clId="Web-{E39E0ABA-73CA-2359-5FA7-E79772EE2D27}" dt="2024-01-23T12:30:44.543" v="816" actId="20577"/>
          <ac:graphicFrameMkLst>
            <pc:docMk/>
            <pc:sldMk cId="184585265" sldId="272"/>
            <ac:graphicFrameMk id="5" creationId="{474E2AC2-F65C-C162-6843-8D8E64B8C7A9}"/>
          </ac:graphicFrameMkLst>
        </pc:graphicFrameChg>
      </pc:sldChg>
      <pc:sldChg chg="modSp addCm delCm modCm">
        <pc:chgData name="Coral Rogers" userId="S::coral.rogers@accgov.com::aad8e94c-f493-4cfc-9dc8-c20b13e5b19f" providerId="AD" clId="Web-{E39E0ABA-73CA-2359-5FA7-E79772EE2D27}" dt="2024-01-23T13:27:08.949" v="1188"/>
        <pc:sldMkLst>
          <pc:docMk/>
          <pc:sldMk cId="3096313808" sldId="273"/>
        </pc:sldMkLst>
        <pc:spChg chg="mod">
          <ac:chgData name="Coral Rogers" userId="S::coral.rogers@accgov.com::aad8e94c-f493-4cfc-9dc8-c20b13e5b19f" providerId="AD" clId="Web-{E39E0ABA-73CA-2359-5FA7-E79772EE2D27}" dt="2024-01-23T12:05:53.157" v="379" actId="20577"/>
          <ac:spMkLst>
            <pc:docMk/>
            <pc:sldMk cId="3096313808" sldId="273"/>
            <ac:spMk id="3" creationId="{00000000-0000-0000-0000-000000000000}"/>
          </ac:spMkLst>
        </pc:spChg>
      </pc:sldChg>
      <pc:sldChg chg="addCm modCm">
        <pc:chgData name="Coral Rogers" userId="S::coral.rogers@accgov.com::aad8e94c-f493-4cfc-9dc8-c20b13e5b19f" providerId="AD" clId="Web-{E39E0ABA-73CA-2359-5FA7-E79772EE2D27}" dt="2024-01-22T14:08:32.797" v="49"/>
        <pc:sldMkLst>
          <pc:docMk/>
          <pc:sldMk cId="2444767339" sldId="277"/>
        </pc:sldMkLst>
      </pc:sldChg>
      <pc:sldChg chg="modSp ord modCm">
        <pc:chgData name="Coral Rogers" userId="S::coral.rogers@accgov.com::aad8e94c-f493-4cfc-9dc8-c20b13e5b19f" providerId="AD" clId="Web-{E39E0ABA-73CA-2359-5FA7-E79772EE2D27}" dt="2024-01-23T13:24:09.038" v="1185" actId="20577"/>
        <pc:sldMkLst>
          <pc:docMk/>
          <pc:sldMk cId="295506368" sldId="280"/>
        </pc:sldMkLst>
        <pc:spChg chg="mod">
          <ac:chgData name="Coral Rogers" userId="S::coral.rogers@accgov.com::aad8e94c-f493-4cfc-9dc8-c20b13e5b19f" providerId="AD" clId="Web-{E39E0ABA-73CA-2359-5FA7-E79772EE2D27}" dt="2024-01-23T13:24:09.038" v="1185" actId="20577"/>
          <ac:spMkLst>
            <pc:docMk/>
            <pc:sldMk cId="295506368" sldId="280"/>
            <ac:spMk id="2" creationId="{00000000-0000-0000-0000-000000000000}"/>
          </ac:spMkLst>
        </pc:spChg>
      </pc:sldChg>
      <pc:sldChg chg="modSp addCm modCm">
        <pc:chgData name="Coral Rogers" userId="S::coral.rogers@accgov.com::aad8e94c-f493-4cfc-9dc8-c20b13e5b19f" providerId="AD" clId="Web-{E39E0ABA-73CA-2359-5FA7-E79772EE2D27}" dt="2024-01-23T13:48:31.156" v="1219" actId="20577"/>
        <pc:sldMkLst>
          <pc:docMk/>
          <pc:sldMk cId="3754100398" sldId="282"/>
        </pc:sldMkLst>
        <pc:spChg chg="mod">
          <ac:chgData name="Coral Rogers" userId="S::coral.rogers@accgov.com::aad8e94c-f493-4cfc-9dc8-c20b13e5b19f" providerId="AD" clId="Web-{E39E0ABA-73CA-2359-5FA7-E79772EE2D27}" dt="2024-01-23T13:48:31.156" v="1219" actId="20577"/>
          <ac:spMkLst>
            <pc:docMk/>
            <pc:sldMk cId="3754100398" sldId="282"/>
            <ac:spMk id="3" creationId="{EEDBAE7B-8455-3BE4-A4FF-2925F4B84649}"/>
          </ac:spMkLst>
        </pc:spChg>
      </pc:sldChg>
      <pc:sldChg chg="addCm delCm modCm">
        <pc:chgData name="Coral Rogers" userId="S::coral.rogers@accgov.com::aad8e94c-f493-4cfc-9dc8-c20b13e5b19f" providerId="AD" clId="Web-{E39E0ABA-73CA-2359-5FA7-E79772EE2D27}" dt="2024-01-23T12:56:49.790" v="1135"/>
        <pc:sldMkLst>
          <pc:docMk/>
          <pc:sldMk cId="473622034" sldId="283"/>
        </pc:sldMkLst>
      </pc:sldChg>
      <pc:sldChg chg="modSp">
        <pc:chgData name="Coral Rogers" userId="S::coral.rogers@accgov.com::aad8e94c-f493-4cfc-9dc8-c20b13e5b19f" providerId="AD" clId="Web-{E39E0ABA-73CA-2359-5FA7-E79772EE2D27}" dt="2024-01-23T15:56:49.802" v="1269" actId="20577"/>
        <pc:sldMkLst>
          <pc:docMk/>
          <pc:sldMk cId="941949449" sldId="292"/>
        </pc:sldMkLst>
        <pc:spChg chg="mod">
          <ac:chgData name="Coral Rogers" userId="S::coral.rogers@accgov.com::aad8e94c-f493-4cfc-9dc8-c20b13e5b19f" providerId="AD" clId="Web-{E39E0ABA-73CA-2359-5FA7-E79772EE2D27}" dt="2024-01-23T15:56:49.802" v="1269" actId="20577"/>
          <ac:spMkLst>
            <pc:docMk/>
            <pc:sldMk cId="941949449" sldId="292"/>
            <ac:spMk id="3" creationId="{EDA3C3E6-B8E5-A1CA-DCA6-E3BACABDDA40}"/>
          </ac:spMkLst>
        </pc:spChg>
      </pc:sldChg>
      <pc:sldChg chg="addCm">
        <pc:chgData name="Coral Rogers" userId="S::coral.rogers@accgov.com::aad8e94c-f493-4cfc-9dc8-c20b13e5b19f" providerId="AD" clId="Web-{E39E0ABA-73CA-2359-5FA7-E79772EE2D27}" dt="2024-01-22T14:03:56.710" v="0"/>
        <pc:sldMkLst>
          <pc:docMk/>
          <pc:sldMk cId="1914444038" sldId="293"/>
        </pc:sldMkLst>
      </pc:sldChg>
      <pc:sldChg chg="modSp">
        <pc:chgData name="Coral Rogers" userId="S::coral.rogers@accgov.com::aad8e94c-f493-4cfc-9dc8-c20b13e5b19f" providerId="AD" clId="Web-{E39E0ABA-73CA-2359-5FA7-E79772EE2D27}" dt="2024-01-22T18:33:07.048" v="335" actId="20577"/>
        <pc:sldMkLst>
          <pc:docMk/>
          <pc:sldMk cId="987114927" sldId="296"/>
        </pc:sldMkLst>
        <pc:spChg chg="mod">
          <ac:chgData name="Coral Rogers" userId="S::coral.rogers@accgov.com::aad8e94c-f493-4cfc-9dc8-c20b13e5b19f" providerId="AD" clId="Web-{E39E0ABA-73CA-2359-5FA7-E79772EE2D27}" dt="2024-01-22T18:33:07.048" v="335" actId="20577"/>
          <ac:spMkLst>
            <pc:docMk/>
            <pc:sldMk cId="987114927" sldId="296"/>
            <ac:spMk id="2" creationId="{B787E74A-D558-54E4-853D-792C202ED5B6}"/>
          </ac:spMkLst>
        </pc:spChg>
      </pc:sldChg>
      <pc:sldChg chg="modSp addCm delCm">
        <pc:chgData name="Coral Rogers" userId="S::coral.rogers@accgov.com::aad8e94c-f493-4cfc-9dc8-c20b13e5b19f" providerId="AD" clId="Web-{E39E0ABA-73CA-2359-5FA7-E79772EE2D27}" dt="2024-01-22T23:45:36.050" v="338"/>
        <pc:sldMkLst>
          <pc:docMk/>
          <pc:sldMk cId="4243888230" sldId="297"/>
        </pc:sldMkLst>
        <pc:spChg chg="mod">
          <ac:chgData name="Coral Rogers" userId="S::coral.rogers@accgov.com::aad8e94c-f493-4cfc-9dc8-c20b13e5b19f" providerId="AD" clId="Web-{E39E0ABA-73CA-2359-5FA7-E79772EE2D27}" dt="2024-01-22T15:28:29.905" v="323" actId="20577"/>
          <ac:spMkLst>
            <pc:docMk/>
            <pc:sldMk cId="4243888230" sldId="297"/>
            <ac:spMk id="3" creationId="{C5AB22F2-7878-3F9F-5BB9-0111761686A1}"/>
          </ac:spMkLst>
        </pc:spChg>
      </pc:sldChg>
      <pc:sldChg chg="modSp ord">
        <pc:chgData name="Coral Rogers" userId="S::coral.rogers@accgov.com::aad8e94c-f493-4cfc-9dc8-c20b13e5b19f" providerId="AD" clId="Web-{E39E0ABA-73CA-2359-5FA7-E79772EE2D27}" dt="2024-01-23T15:02:55.252" v="1235"/>
        <pc:sldMkLst>
          <pc:docMk/>
          <pc:sldMk cId="1585209987" sldId="298"/>
        </pc:sldMkLst>
        <pc:spChg chg="mod">
          <ac:chgData name="Coral Rogers" userId="S::coral.rogers@accgov.com::aad8e94c-f493-4cfc-9dc8-c20b13e5b19f" providerId="AD" clId="Web-{E39E0ABA-73CA-2359-5FA7-E79772EE2D27}" dt="2024-01-22T15:30:48.893" v="327" actId="20577"/>
          <ac:spMkLst>
            <pc:docMk/>
            <pc:sldMk cId="1585209987" sldId="298"/>
            <ac:spMk id="3" creationId="{8F5AAA3C-C07D-E7A2-29A9-12A34C700962}"/>
          </ac:spMkLst>
        </pc:spChg>
      </pc:sldChg>
      <pc:sldChg chg="modSp">
        <pc:chgData name="Coral Rogers" userId="S::coral.rogers@accgov.com::aad8e94c-f493-4cfc-9dc8-c20b13e5b19f" providerId="AD" clId="Web-{E39E0ABA-73CA-2359-5FA7-E79772EE2D27}" dt="2024-01-22T14:37:18.354" v="51" actId="20577"/>
        <pc:sldMkLst>
          <pc:docMk/>
          <pc:sldMk cId="2786729343" sldId="300"/>
        </pc:sldMkLst>
        <pc:spChg chg="mod">
          <ac:chgData name="Coral Rogers" userId="S::coral.rogers@accgov.com::aad8e94c-f493-4cfc-9dc8-c20b13e5b19f" providerId="AD" clId="Web-{E39E0ABA-73CA-2359-5FA7-E79772EE2D27}" dt="2024-01-22T14:37:18.354" v="51" actId="20577"/>
          <ac:spMkLst>
            <pc:docMk/>
            <pc:sldMk cId="2786729343" sldId="300"/>
            <ac:spMk id="3" creationId="{143D6590-3A7B-913B-8785-FE28FE9B04CF}"/>
          </ac:spMkLst>
        </pc:spChg>
      </pc:sldChg>
      <pc:sldChg chg="ord">
        <pc:chgData name="Coral Rogers" userId="S::coral.rogers@accgov.com::aad8e94c-f493-4cfc-9dc8-c20b13e5b19f" providerId="AD" clId="Web-{E39E0ABA-73CA-2359-5FA7-E79772EE2D27}" dt="2024-01-23T12:06:54.550" v="424"/>
        <pc:sldMkLst>
          <pc:docMk/>
          <pc:sldMk cId="3690914108" sldId="311"/>
        </pc:sldMkLst>
      </pc:sldChg>
      <pc:sldChg chg="addSp delSp modSp">
        <pc:chgData name="Coral Rogers" userId="S::coral.rogers@accgov.com::aad8e94c-f493-4cfc-9dc8-c20b13e5b19f" providerId="AD" clId="Web-{E39E0ABA-73CA-2359-5FA7-E79772EE2D27}" dt="2024-01-23T12:35:29.801" v="837"/>
        <pc:sldMkLst>
          <pc:docMk/>
          <pc:sldMk cId="3818491345" sldId="312"/>
        </pc:sldMkLst>
        <pc:spChg chg="add del mod">
          <ac:chgData name="Coral Rogers" userId="S::coral.rogers@accgov.com::aad8e94c-f493-4cfc-9dc8-c20b13e5b19f" providerId="AD" clId="Web-{E39E0ABA-73CA-2359-5FA7-E79772EE2D27}" dt="2024-01-23T12:35:29.801" v="837"/>
          <ac:spMkLst>
            <pc:docMk/>
            <pc:sldMk cId="3818491345" sldId="312"/>
            <ac:spMk id="4" creationId="{B1CC4D3B-0AB1-8264-8023-135861D92E4D}"/>
          </ac:spMkLst>
        </pc:spChg>
        <pc:picChg chg="add del mod">
          <ac:chgData name="Coral Rogers" userId="S::coral.rogers@accgov.com::aad8e94c-f493-4cfc-9dc8-c20b13e5b19f" providerId="AD" clId="Web-{E39E0ABA-73CA-2359-5FA7-E79772EE2D27}" dt="2024-01-23T12:35:29.801" v="837"/>
          <ac:picMkLst>
            <pc:docMk/>
            <pc:sldMk cId="3818491345" sldId="312"/>
            <ac:picMk id="5" creationId="{9483A1CE-4DE1-B142-9685-74DD4AEE70A6}"/>
          </ac:picMkLst>
        </pc:picChg>
      </pc:sldChg>
      <pc:sldChg chg="addSp modSp">
        <pc:chgData name="Coral Rogers" userId="S::coral.rogers@accgov.com::aad8e94c-f493-4cfc-9dc8-c20b13e5b19f" providerId="AD" clId="Web-{E39E0ABA-73CA-2359-5FA7-E79772EE2D27}" dt="2024-01-23T12:51:52.250" v="1134" actId="20577"/>
        <pc:sldMkLst>
          <pc:docMk/>
          <pc:sldMk cId="2199733149" sldId="317"/>
        </pc:sldMkLst>
        <pc:spChg chg="mod">
          <ac:chgData name="Coral Rogers" userId="S::coral.rogers@accgov.com::aad8e94c-f493-4cfc-9dc8-c20b13e5b19f" providerId="AD" clId="Web-{E39E0ABA-73CA-2359-5FA7-E79772EE2D27}" dt="2024-01-23T12:39:48.214" v="915" actId="20577"/>
          <ac:spMkLst>
            <pc:docMk/>
            <pc:sldMk cId="2199733149" sldId="317"/>
            <ac:spMk id="2" creationId="{72A70EBD-8AD2-0ABB-1A3B-B9570F3E38B9}"/>
          </ac:spMkLst>
        </pc:spChg>
        <pc:spChg chg="add mod">
          <ac:chgData name="Coral Rogers" userId="S::coral.rogers@accgov.com::aad8e94c-f493-4cfc-9dc8-c20b13e5b19f" providerId="AD" clId="Web-{E39E0ABA-73CA-2359-5FA7-E79772EE2D27}" dt="2024-01-23T12:51:52.250" v="1134" actId="20577"/>
          <ac:spMkLst>
            <pc:docMk/>
            <pc:sldMk cId="2199733149" sldId="317"/>
            <ac:spMk id="3" creationId="{AE2B4977-A5DE-642C-6E09-68A63943E5A1}"/>
          </ac:spMkLst>
        </pc:spChg>
        <pc:picChg chg="mod">
          <ac:chgData name="Coral Rogers" userId="S::coral.rogers@accgov.com::aad8e94c-f493-4cfc-9dc8-c20b13e5b19f" providerId="AD" clId="Web-{E39E0ABA-73CA-2359-5FA7-E79772EE2D27}" dt="2024-01-23T12:39:18.917" v="903" actId="14100"/>
          <ac:picMkLst>
            <pc:docMk/>
            <pc:sldMk cId="2199733149" sldId="317"/>
            <ac:picMk id="5" creationId="{A93CC3F6-9F6E-0E01-9CC2-E7780ED0D847}"/>
          </ac:picMkLst>
        </pc:picChg>
      </pc:sldChg>
      <pc:sldChg chg="ord">
        <pc:chgData name="Coral Rogers" userId="S::coral.rogers@accgov.com::aad8e94c-f493-4cfc-9dc8-c20b13e5b19f" providerId="AD" clId="Web-{E39E0ABA-73CA-2359-5FA7-E79772EE2D27}" dt="2024-01-23T12:07:02.237" v="425"/>
        <pc:sldMkLst>
          <pc:docMk/>
          <pc:sldMk cId="3192479159" sldId="319"/>
        </pc:sldMkLst>
      </pc:sldChg>
      <pc:sldChg chg="addSp delSp modSp add replId addCm">
        <pc:chgData name="Coral Rogers" userId="S::coral.rogers@accgov.com::aad8e94c-f493-4cfc-9dc8-c20b13e5b19f" providerId="AD" clId="Web-{E39E0ABA-73CA-2359-5FA7-E79772EE2D27}" dt="2024-01-23T12:35:55.286" v="838"/>
        <pc:sldMkLst>
          <pc:docMk/>
          <pc:sldMk cId="2695892981" sldId="321"/>
        </pc:sldMkLst>
        <pc:spChg chg="mod">
          <ac:chgData name="Coral Rogers" userId="S::coral.rogers@accgov.com::aad8e94c-f493-4cfc-9dc8-c20b13e5b19f" providerId="AD" clId="Web-{E39E0ABA-73CA-2359-5FA7-E79772EE2D27}" dt="2024-01-23T12:33:58.267" v="822" actId="20577"/>
          <ac:spMkLst>
            <pc:docMk/>
            <pc:sldMk cId="2695892981" sldId="321"/>
            <ac:spMk id="3" creationId="{62CBA106-3594-A8AA-E330-34BDA1F5E251}"/>
          </ac:spMkLst>
        </pc:spChg>
        <pc:spChg chg="mod">
          <ac:chgData name="Coral Rogers" userId="S::coral.rogers@accgov.com::aad8e94c-f493-4cfc-9dc8-c20b13e5b19f" providerId="AD" clId="Web-{E39E0ABA-73CA-2359-5FA7-E79772EE2D27}" dt="2024-01-23T12:06:30.065" v="400" actId="20577"/>
          <ac:spMkLst>
            <pc:docMk/>
            <pc:sldMk cId="2695892981" sldId="321"/>
            <ac:spMk id="15" creationId="{440C5B3F-88CC-DCF0-E38D-0E9E7CD9456E}"/>
          </ac:spMkLst>
        </pc:spChg>
        <pc:picChg chg="add del mod">
          <ac:chgData name="Coral Rogers" userId="S::coral.rogers@accgov.com::aad8e94c-f493-4cfc-9dc8-c20b13e5b19f" providerId="AD" clId="Web-{E39E0ABA-73CA-2359-5FA7-E79772EE2D27}" dt="2024-01-23T12:35:29.004" v="836"/>
          <ac:picMkLst>
            <pc:docMk/>
            <pc:sldMk cId="2695892981" sldId="321"/>
            <ac:picMk id="4" creationId="{A7A80E80-A41C-0DCF-37A6-F12BB725579A}"/>
          </ac:picMkLst>
        </pc:picChg>
      </pc:sldChg>
      <pc:sldChg chg="addSp delSp modSp add replId">
        <pc:chgData name="Coral Rogers" userId="S::coral.rogers@accgov.com::aad8e94c-f493-4cfc-9dc8-c20b13e5b19f" providerId="AD" clId="Web-{E39E0ABA-73CA-2359-5FA7-E79772EE2D27}" dt="2024-01-23T12:19:51.838" v="470"/>
        <pc:sldMkLst>
          <pc:docMk/>
          <pc:sldMk cId="695682002" sldId="322"/>
        </pc:sldMkLst>
        <pc:spChg chg="mod">
          <ac:chgData name="Coral Rogers" userId="S::coral.rogers@accgov.com::aad8e94c-f493-4cfc-9dc8-c20b13e5b19f" providerId="AD" clId="Web-{E39E0ABA-73CA-2359-5FA7-E79772EE2D27}" dt="2024-01-23T12:07:41.082" v="444" actId="20577"/>
          <ac:spMkLst>
            <pc:docMk/>
            <pc:sldMk cId="695682002" sldId="322"/>
            <ac:spMk id="2" creationId="{9AB7DA63-E9EC-D3E1-29C7-AB3BFBF64EEA}"/>
          </ac:spMkLst>
        </pc:spChg>
        <pc:spChg chg="add del mod">
          <ac:chgData name="Coral Rogers" userId="S::coral.rogers@accgov.com::aad8e94c-f493-4cfc-9dc8-c20b13e5b19f" providerId="AD" clId="Web-{E39E0ABA-73CA-2359-5FA7-E79772EE2D27}" dt="2024-01-23T12:13:14.811" v="447"/>
          <ac:spMkLst>
            <pc:docMk/>
            <pc:sldMk cId="695682002" sldId="322"/>
            <ac:spMk id="4" creationId="{2C343163-5CAA-533E-5E38-B96863EA2EAF}"/>
          </ac:spMkLst>
        </pc:spChg>
        <pc:spChg chg="add del mod">
          <ac:chgData name="Coral Rogers" userId="S::coral.rogers@accgov.com::aad8e94c-f493-4cfc-9dc8-c20b13e5b19f" providerId="AD" clId="Web-{E39E0ABA-73CA-2359-5FA7-E79772EE2D27}" dt="2024-01-23T12:19:51.838" v="470"/>
          <ac:spMkLst>
            <pc:docMk/>
            <pc:sldMk cId="695682002" sldId="322"/>
            <ac:spMk id="8" creationId="{278F26B7-F40A-4C9E-2E90-685375CE00D0}"/>
          </ac:spMkLst>
        </pc:spChg>
        <pc:spChg chg="add del mod">
          <ac:chgData name="Coral Rogers" userId="S::coral.rogers@accgov.com::aad8e94c-f493-4cfc-9dc8-c20b13e5b19f" providerId="AD" clId="Web-{E39E0ABA-73CA-2359-5FA7-E79772EE2D27}" dt="2024-01-23T12:19:31.275" v="464"/>
          <ac:spMkLst>
            <pc:docMk/>
            <pc:sldMk cId="695682002" sldId="322"/>
            <ac:spMk id="12" creationId="{B0C4C615-B196-F641-565F-5DA5C0866326}"/>
          </ac:spMkLst>
        </pc:spChg>
        <pc:spChg chg="add del mod">
          <ac:chgData name="Coral Rogers" userId="S::coral.rogers@accgov.com::aad8e94c-f493-4cfc-9dc8-c20b13e5b19f" providerId="AD" clId="Web-{E39E0ABA-73CA-2359-5FA7-E79772EE2D27}" dt="2024-01-23T12:19:23.853" v="458"/>
          <ac:spMkLst>
            <pc:docMk/>
            <pc:sldMk cId="695682002" sldId="322"/>
            <ac:spMk id="16" creationId="{71928192-10C2-9E18-3CD8-239AFF0CD34B}"/>
          </ac:spMkLst>
        </pc:spChg>
        <pc:spChg chg="add del mod">
          <ac:chgData name="Coral Rogers" userId="S::coral.rogers@accgov.com::aad8e94c-f493-4cfc-9dc8-c20b13e5b19f" providerId="AD" clId="Web-{E39E0ABA-73CA-2359-5FA7-E79772EE2D27}" dt="2024-01-23T12:19:45.541" v="469"/>
          <ac:spMkLst>
            <pc:docMk/>
            <pc:sldMk cId="695682002" sldId="322"/>
            <ac:spMk id="18" creationId="{94555D36-D0CB-CAD2-C36F-9AD2D3945B80}"/>
          </ac:spMkLst>
        </pc:spChg>
        <pc:picChg chg="del">
          <ac:chgData name="Coral Rogers" userId="S::coral.rogers@accgov.com::aad8e94c-f493-4cfc-9dc8-c20b13e5b19f" providerId="AD" clId="Web-{E39E0ABA-73CA-2359-5FA7-E79772EE2D27}" dt="2024-01-23T12:07:49.754" v="445"/>
          <ac:picMkLst>
            <pc:docMk/>
            <pc:sldMk cId="695682002" sldId="322"/>
            <ac:picMk id="5" creationId="{9A464D37-4690-72C2-1A6A-215FF390339B}"/>
          </ac:picMkLst>
        </pc:picChg>
        <pc:picChg chg="del">
          <ac:chgData name="Coral Rogers" userId="S::coral.rogers@accgov.com::aad8e94c-f493-4cfc-9dc8-c20b13e5b19f" providerId="AD" clId="Web-{E39E0ABA-73CA-2359-5FA7-E79772EE2D27}" dt="2024-01-23T12:07:54.051" v="446"/>
          <ac:picMkLst>
            <pc:docMk/>
            <pc:sldMk cId="695682002" sldId="322"/>
            <ac:picMk id="6" creationId="{C8806AD6-51C6-A0FD-BD54-755FC8BBB2DC}"/>
          </ac:picMkLst>
        </pc:picChg>
        <pc:picChg chg="add del mod ord">
          <ac:chgData name="Coral Rogers" userId="S::coral.rogers@accgov.com::aad8e94c-f493-4cfc-9dc8-c20b13e5b19f" providerId="AD" clId="Web-{E39E0ABA-73CA-2359-5FA7-E79772EE2D27}" dt="2024-01-23T12:19:38.228" v="468"/>
          <ac:picMkLst>
            <pc:docMk/>
            <pc:sldMk cId="695682002" sldId="322"/>
            <ac:picMk id="9" creationId="{CCF8E660-D36A-7947-3688-87AAA8E1063C}"/>
          </ac:picMkLst>
        </pc:picChg>
        <pc:picChg chg="add del mod ord">
          <ac:chgData name="Coral Rogers" userId="S::coral.rogers@accgov.com::aad8e94c-f493-4cfc-9dc8-c20b13e5b19f" providerId="AD" clId="Web-{E39E0ABA-73CA-2359-5FA7-E79772EE2D27}" dt="2024-01-23T12:19:26.087" v="460"/>
          <ac:picMkLst>
            <pc:docMk/>
            <pc:sldMk cId="695682002" sldId="322"/>
            <ac:picMk id="14" creationId="{2FE852F7-5441-BBEF-AD93-5CE4C3AEE0F9}"/>
          </ac:picMkLst>
        </pc:picChg>
        <pc:picChg chg="add mod ord">
          <ac:chgData name="Coral Rogers" userId="S::coral.rogers@accgov.com::aad8e94c-f493-4cfc-9dc8-c20b13e5b19f" providerId="AD" clId="Web-{E39E0ABA-73CA-2359-5FA7-E79772EE2D27}" dt="2024-01-23T12:19:45.541" v="469"/>
          <ac:picMkLst>
            <pc:docMk/>
            <pc:sldMk cId="695682002" sldId="322"/>
            <ac:picMk id="19" creationId="{ED73E099-5E7F-8B2F-AC8B-5779241D6235}"/>
          </ac:picMkLst>
        </pc:picChg>
        <pc:picChg chg="add mod ord">
          <ac:chgData name="Coral Rogers" userId="S::coral.rogers@accgov.com::aad8e94c-f493-4cfc-9dc8-c20b13e5b19f" providerId="AD" clId="Web-{E39E0ABA-73CA-2359-5FA7-E79772EE2D27}" dt="2024-01-23T12:19:51.838" v="470"/>
          <ac:picMkLst>
            <pc:docMk/>
            <pc:sldMk cId="695682002" sldId="322"/>
            <ac:picMk id="20" creationId="{21F3F3F0-7E5F-0CC3-9D50-C48FED67841A}"/>
          </ac:picMkLst>
        </pc:picChg>
      </pc:sldChg>
      <pc:sldChg chg="modSp add ord replId">
        <pc:chgData name="Coral Rogers" userId="S::coral.rogers@accgov.com::aad8e94c-f493-4cfc-9dc8-c20b13e5b19f" providerId="AD" clId="Web-{E39E0ABA-73CA-2359-5FA7-E79772EE2D27}" dt="2024-01-23T12:30:02.886" v="806" actId="20577"/>
        <pc:sldMkLst>
          <pc:docMk/>
          <pc:sldMk cId="2574744436" sldId="323"/>
        </pc:sldMkLst>
        <pc:spChg chg="mod">
          <ac:chgData name="Coral Rogers" userId="S::coral.rogers@accgov.com::aad8e94c-f493-4cfc-9dc8-c20b13e5b19f" providerId="AD" clId="Web-{E39E0ABA-73CA-2359-5FA7-E79772EE2D27}" dt="2024-01-23T12:24:26.736" v="572" actId="20577"/>
          <ac:spMkLst>
            <pc:docMk/>
            <pc:sldMk cId="2574744436" sldId="323"/>
            <ac:spMk id="2" creationId="{820E2D59-304B-D19A-406B-C102988300F1}"/>
          </ac:spMkLst>
        </pc:spChg>
        <pc:graphicFrameChg chg="modGraphic">
          <ac:chgData name="Coral Rogers" userId="S::coral.rogers@accgov.com::aad8e94c-f493-4cfc-9dc8-c20b13e5b19f" providerId="AD" clId="Web-{E39E0ABA-73CA-2359-5FA7-E79772EE2D27}" dt="2024-01-23T12:30:02.886" v="806" actId="20577"/>
          <ac:graphicFrameMkLst>
            <pc:docMk/>
            <pc:sldMk cId="2574744436" sldId="323"/>
            <ac:graphicFrameMk id="5" creationId="{A3DB1412-1D1C-9B14-C602-2F1E3ECEA592}"/>
          </ac:graphicFrameMkLst>
        </pc:graphicFrameChg>
      </pc:sldChg>
    </pc:docChg>
  </pc:docChgLst>
  <pc:docChgLst>
    <pc:chgData name="Cameron McGlothen" userId="S::cameron.mcglothen@accgov.com::a6fe8298-2e28-4ba8-9fc5-5d90d3e7b1de" providerId="AD" clId="Web-{862A5663-9292-FD79-E001-2ADEF08C93E2}"/>
    <pc:docChg chg="modSld sldOrd">
      <pc:chgData name="Cameron McGlothen" userId="S::cameron.mcglothen@accgov.com::a6fe8298-2e28-4ba8-9fc5-5d90d3e7b1de" providerId="AD" clId="Web-{862A5663-9292-FD79-E001-2ADEF08C93E2}" dt="2024-01-23T14:38:23.760" v="10"/>
      <pc:docMkLst>
        <pc:docMk/>
      </pc:docMkLst>
      <pc:sldChg chg="addCm modCm">
        <pc:chgData name="Cameron McGlothen" userId="S::cameron.mcglothen@accgov.com::a6fe8298-2e28-4ba8-9fc5-5d90d3e7b1de" providerId="AD" clId="Web-{862A5663-9292-FD79-E001-2ADEF08C93E2}" dt="2024-01-23T13:41:39.806" v="1"/>
        <pc:sldMkLst>
          <pc:docMk/>
          <pc:sldMk cId="2841346072" sldId="275"/>
        </pc:sldMkLst>
      </pc:sldChg>
      <pc:sldChg chg="ord">
        <pc:chgData name="Cameron McGlothen" userId="S::cameron.mcglothen@accgov.com::a6fe8298-2e28-4ba8-9fc5-5d90d3e7b1de" providerId="AD" clId="Web-{862A5663-9292-FD79-E001-2ADEF08C93E2}" dt="2024-01-23T13:42:07.010" v="2"/>
        <pc:sldMkLst>
          <pc:docMk/>
          <pc:sldMk cId="3754100398" sldId="282"/>
        </pc:sldMkLst>
      </pc:sldChg>
      <pc:sldChg chg="modSp modCm">
        <pc:chgData name="Cameron McGlothen" userId="S::cameron.mcglothen@accgov.com::a6fe8298-2e28-4ba8-9fc5-5d90d3e7b1de" providerId="AD" clId="Web-{862A5663-9292-FD79-E001-2ADEF08C93E2}" dt="2024-01-23T14:38:23.760" v="10"/>
        <pc:sldMkLst>
          <pc:docMk/>
          <pc:sldMk cId="473622034" sldId="283"/>
        </pc:sldMkLst>
        <pc:spChg chg="mod">
          <ac:chgData name="Cameron McGlothen" userId="S::cameron.mcglothen@accgov.com::a6fe8298-2e28-4ba8-9fc5-5d90d3e7b1de" providerId="AD" clId="Web-{862A5663-9292-FD79-E001-2ADEF08C93E2}" dt="2024-01-23T14:38:15.838" v="9" actId="20577"/>
          <ac:spMkLst>
            <pc:docMk/>
            <pc:sldMk cId="473622034" sldId="283"/>
            <ac:spMk id="3" creationId="{57E7073F-41A8-9F76-15D9-BBB159B81063}"/>
          </ac:spMkLst>
        </pc:spChg>
      </pc:sldChg>
    </pc:docChg>
  </pc:docChgLst>
  <pc:docChgLst>
    <pc:chgData name="Cameron McGlothen" userId="S::cameron.mcglothen@accgov.com::a6fe8298-2e28-4ba8-9fc5-5d90d3e7b1de" providerId="AD" clId="Web-{2E0B8B5F-824D-50E0-DF1C-CFC361CBEE4C}"/>
    <pc:docChg chg="delSld">
      <pc:chgData name="Cameron McGlothen" userId="S::cameron.mcglothen@accgov.com::a6fe8298-2e28-4ba8-9fc5-5d90d3e7b1de" providerId="AD" clId="Web-{2E0B8B5F-824D-50E0-DF1C-CFC361CBEE4C}" dt="2024-01-22T13:46:47.305" v="0"/>
      <pc:docMkLst>
        <pc:docMk/>
      </pc:docMkLst>
      <pc:sldChg chg="del">
        <pc:chgData name="Cameron McGlothen" userId="S::cameron.mcglothen@accgov.com::a6fe8298-2e28-4ba8-9fc5-5d90d3e7b1de" providerId="AD" clId="Web-{2E0B8B5F-824D-50E0-DF1C-CFC361CBEE4C}" dt="2024-01-22T13:46:47.305" v="0"/>
        <pc:sldMkLst>
          <pc:docMk/>
          <pc:sldMk cId="2181163690" sldId="276"/>
        </pc:sldMkLst>
      </pc:sldChg>
    </pc:docChg>
  </pc:docChgLst>
  <pc:docChgLst>
    <pc:chgData name="Coral Rogers" userId="S::coral.rogers@accgov.com::aad8e94c-f493-4cfc-9dc8-c20b13e5b19f" providerId="AD" clId="Web-{5899B01C-295C-A3FD-1ED0-67C0B4BF09F4}"/>
    <pc:docChg chg="modSld">
      <pc:chgData name="Coral Rogers" userId="S::coral.rogers@accgov.com::aad8e94c-f493-4cfc-9dc8-c20b13e5b19f" providerId="AD" clId="Web-{5899B01C-295C-A3FD-1ED0-67C0B4BF09F4}" dt="2024-01-23T14:55:21.641" v="72" actId="20577"/>
      <pc:docMkLst>
        <pc:docMk/>
      </pc:docMkLst>
      <pc:sldChg chg="modSp">
        <pc:chgData name="Coral Rogers" userId="S::coral.rogers@accgov.com::aad8e94c-f493-4cfc-9dc8-c20b13e5b19f" providerId="AD" clId="Web-{5899B01C-295C-A3FD-1ED0-67C0B4BF09F4}" dt="2024-01-23T14:55:21.641" v="72" actId="20577"/>
        <pc:sldMkLst>
          <pc:docMk/>
          <pc:sldMk cId="67112625" sldId="266"/>
        </pc:sldMkLst>
        <pc:spChg chg="mod">
          <ac:chgData name="Coral Rogers" userId="S::coral.rogers@accgov.com::aad8e94c-f493-4cfc-9dc8-c20b13e5b19f" providerId="AD" clId="Web-{5899B01C-295C-A3FD-1ED0-67C0B4BF09F4}" dt="2024-01-23T14:51:09.513" v="28" actId="20577"/>
          <ac:spMkLst>
            <pc:docMk/>
            <pc:sldMk cId="67112625" sldId="266"/>
            <ac:spMk id="2" creationId="{00000000-0000-0000-0000-000000000000}"/>
          </ac:spMkLst>
        </pc:spChg>
        <pc:spChg chg="mod">
          <ac:chgData name="Coral Rogers" userId="S::coral.rogers@accgov.com::aad8e94c-f493-4cfc-9dc8-c20b13e5b19f" providerId="AD" clId="Web-{5899B01C-295C-A3FD-1ED0-67C0B4BF09F4}" dt="2024-01-23T14:55:21.641" v="72" actId="20577"/>
          <ac:spMkLst>
            <pc:docMk/>
            <pc:sldMk cId="67112625" sldId="266"/>
            <ac:spMk id="19" creationId="{00000000-0000-0000-0000-000000000000}"/>
          </ac:spMkLst>
        </pc:spChg>
      </pc:sldChg>
      <pc:sldChg chg="delCm">
        <pc:chgData name="Coral Rogers" userId="S::coral.rogers@accgov.com::aad8e94c-f493-4cfc-9dc8-c20b13e5b19f" providerId="AD" clId="Web-{5899B01C-295C-A3FD-1ED0-67C0B4BF09F4}" dt="2024-01-23T14:39:32.831" v="3"/>
        <pc:sldMkLst>
          <pc:docMk/>
          <pc:sldMk cId="3096313808" sldId="273"/>
        </pc:sldMkLst>
      </pc:sldChg>
      <pc:sldChg chg="delCm">
        <pc:chgData name="Coral Rogers" userId="S::coral.rogers@accgov.com::aad8e94c-f493-4cfc-9dc8-c20b13e5b19f" providerId="AD" clId="Web-{5899B01C-295C-A3FD-1ED0-67C0B4BF09F4}" dt="2024-01-23T14:38:44.955" v="1"/>
        <pc:sldMkLst>
          <pc:docMk/>
          <pc:sldMk cId="2841346072" sldId="275"/>
        </pc:sldMkLst>
      </pc:sldChg>
      <pc:sldChg chg="delCm">
        <pc:chgData name="Coral Rogers" userId="S::coral.rogers@accgov.com::aad8e94c-f493-4cfc-9dc8-c20b13e5b19f" providerId="AD" clId="Web-{5899B01C-295C-A3FD-1ED0-67C0B4BF09F4}" dt="2024-01-23T14:38:32.049" v="0"/>
        <pc:sldMkLst>
          <pc:docMk/>
          <pc:sldMk cId="473622034" sldId="283"/>
        </pc:sldMkLst>
      </pc:sldChg>
      <pc:sldChg chg="delCm">
        <pc:chgData name="Coral Rogers" userId="S::coral.rogers@accgov.com::aad8e94c-f493-4cfc-9dc8-c20b13e5b19f" providerId="AD" clId="Web-{5899B01C-295C-A3FD-1ED0-67C0B4BF09F4}" dt="2024-01-23T14:39:23.737" v="2"/>
        <pc:sldMkLst>
          <pc:docMk/>
          <pc:sldMk cId="2695892981" sldId="321"/>
        </pc:sldMkLst>
      </pc:sldChg>
    </pc:docChg>
  </pc:docChgLst>
  <pc:docChgLst>
    <pc:chgData name="Cameron McGlothen" userId="S::cameron.mcglothen@accgov.com::a6fe8298-2e28-4ba8-9fc5-5d90d3e7b1de" providerId="AD" clId="Web-{E4E39129-FBC5-4D70-5158-A516B4049083}"/>
    <pc:docChg chg="modSld sldOrd">
      <pc:chgData name="Cameron McGlothen" userId="S::cameron.mcglothen@accgov.com::a6fe8298-2e28-4ba8-9fc5-5d90d3e7b1de" providerId="AD" clId="Web-{E4E39129-FBC5-4D70-5158-A516B4049083}" dt="2023-11-01T12:52:15.399" v="232" actId="20577"/>
      <pc:docMkLst>
        <pc:docMk/>
      </pc:docMkLst>
      <pc:sldChg chg="modSp">
        <pc:chgData name="Cameron McGlothen" userId="S::cameron.mcglothen@accgov.com::a6fe8298-2e28-4ba8-9fc5-5d90d3e7b1de" providerId="AD" clId="Web-{E4E39129-FBC5-4D70-5158-A516B4049083}" dt="2023-11-01T12:33:49.682" v="160" actId="1076"/>
        <pc:sldMkLst>
          <pc:docMk/>
          <pc:sldMk cId="2448452156" sldId="263"/>
        </pc:sldMkLst>
        <pc:spChg chg="mod">
          <ac:chgData name="Cameron McGlothen" userId="S::cameron.mcglothen@accgov.com::a6fe8298-2e28-4ba8-9fc5-5d90d3e7b1de" providerId="AD" clId="Web-{E4E39129-FBC5-4D70-5158-A516B4049083}" dt="2023-11-01T12:33:41.885" v="159" actId="14100"/>
          <ac:spMkLst>
            <pc:docMk/>
            <pc:sldMk cId="2448452156" sldId="263"/>
            <ac:spMk id="2" creationId="{00000000-0000-0000-0000-000000000000}"/>
          </ac:spMkLst>
        </pc:spChg>
        <pc:spChg chg="mod">
          <ac:chgData name="Cameron McGlothen" userId="S::cameron.mcglothen@accgov.com::a6fe8298-2e28-4ba8-9fc5-5d90d3e7b1de" providerId="AD" clId="Web-{E4E39129-FBC5-4D70-5158-A516B4049083}" dt="2023-11-01T12:33:49.682" v="160" actId="1076"/>
          <ac:spMkLst>
            <pc:docMk/>
            <pc:sldMk cId="2448452156" sldId="263"/>
            <ac:spMk id="3" creationId="{00000000-0000-0000-0000-000000000000}"/>
          </ac:spMkLst>
        </pc:spChg>
      </pc:sldChg>
      <pc:sldChg chg="modSp">
        <pc:chgData name="Cameron McGlothen" userId="S::cameron.mcglothen@accgov.com::a6fe8298-2e28-4ba8-9fc5-5d90d3e7b1de" providerId="AD" clId="Web-{E4E39129-FBC5-4D70-5158-A516B4049083}" dt="2023-11-01T12:39:01.873" v="179" actId="20577"/>
        <pc:sldMkLst>
          <pc:docMk/>
          <pc:sldMk cId="3984630213" sldId="264"/>
        </pc:sldMkLst>
        <pc:spChg chg="mod">
          <ac:chgData name="Cameron McGlothen" userId="S::cameron.mcglothen@accgov.com::a6fe8298-2e28-4ba8-9fc5-5d90d3e7b1de" providerId="AD" clId="Web-{E4E39129-FBC5-4D70-5158-A516B4049083}" dt="2023-11-01T12:39:01.873" v="179" actId="20577"/>
          <ac:spMkLst>
            <pc:docMk/>
            <pc:sldMk cId="3984630213" sldId="264"/>
            <ac:spMk id="3" creationId="{00000000-0000-0000-0000-000000000000}"/>
          </ac:spMkLst>
        </pc:spChg>
      </pc:sldChg>
      <pc:sldChg chg="modSp">
        <pc:chgData name="Cameron McGlothen" userId="S::cameron.mcglothen@accgov.com::a6fe8298-2e28-4ba8-9fc5-5d90d3e7b1de" providerId="AD" clId="Web-{E4E39129-FBC5-4D70-5158-A516B4049083}" dt="2023-11-01T12:47:05.239" v="204" actId="20577"/>
        <pc:sldMkLst>
          <pc:docMk/>
          <pc:sldMk cId="3857575465" sldId="265"/>
        </pc:sldMkLst>
        <pc:spChg chg="mod">
          <ac:chgData name="Cameron McGlothen" userId="S::cameron.mcglothen@accgov.com::a6fe8298-2e28-4ba8-9fc5-5d90d3e7b1de" providerId="AD" clId="Web-{E4E39129-FBC5-4D70-5158-A516B4049083}" dt="2023-11-01T12:47:05.239" v="204" actId="20577"/>
          <ac:spMkLst>
            <pc:docMk/>
            <pc:sldMk cId="3857575465" sldId="265"/>
            <ac:spMk id="3" creationId="{00000000-0000-0000-0000-000000000000}"/>
          </ac:spMkLst>
        </pc:spChg>
      </pc:sldChg>
      <pc:sldChg chg="modSp ord">
        <pc:chgData name="Cameron McGlothen" userId="S::cameron.mcglothen@accgov.com::a6fe8298-2e28-4ba8-9fc5-5d90d3e7b1de" providerId="AD" clId="Web-{E4E39129-FBC5-4D70-5158-A516B4049083}" dt="2023-11-01T12:52:15.399" v="232" actId="20577"/>
        <pc:sldMkLst>
          <pc:docMk/>
          <pc:sldMk cId="67112625" sldId="266"/>
        </pc:sldMkLst>
        <pc:spChg chg="mod">
          <ac:chgData name="Cameron McGlothen" userId="S::cameron.mcglothen@accgov.com::a6fe8298-2e28-4ba8-9fc5-5d90d3e7b1de" providerId="AD" clId="Web-{E4E39129-FBC5-4D70-5158-A516B4049083}" dt="2023-11-01T12:52:15.399" v="232" actId="20577"/>
          <ac:spMkLst>
            <pc:docMk/>
            <pc:sldMk cId="67112625" sldId="266"/>
            <ac:spMk id="3" creationId="{00000000-0000-0000-0000-000000000000}"/>
          </ac:spMkLst>
        </pc:spChg>
      </pc:sldChg>
      <pc:sldChg chg="modSp">
        <pc:chgData name="Cameron McGlothen" userId="S::cameron.mcglothen@accgov.com::a6fe8298-2e28-4ba8-9fc5-5d90d3e7b1de" providerId="AD" clId="Web-{E4E39129-FBC5-4D70-5158-A516B4049083}" dt="2023-11-01T12:33:28.463" v="158" actId="1076"/>
        <pc:sldMkLst>
          <pc:docMk/>
          <pc:sldMk cId="295506368" sldId="280"/>
        </pc:sldMkLst>
        <pc:spChg chg="mod">
          <ac:chgData name="Cameron McGlothen" userId="S::cameron.mcglothen@accgov.com::a6fe8298-2e28-4ba8-9fc5-5d90d3e7b1de" providerId="AD" clId="Web-{E4E39129-FBC5-4D70-5158-A516B4049083}" dt="2023-11-01T12:33:28.463" v="158" actId="1076"/>
          <ac:spMkLst>
            <pc:docMk/>
            <pc:sldMk cId="295506368" sldId="280"/>
            <ac:spMk id="2" creationId="{00000000-0000-0000-0000-000000000000}"/>
          </ac:spMkLst>
        </pc:spChg>
        <pc:spChg chg="mod">
          <ac:chgData name="Cameron McGlothen" userId="S::cameron.mcglothen@accgov.com::a6fe8298-2e28-4ba8-9fc5-5d90d3e7b1de" providerId="AD" clId="Web-{E4E39129-FBC5-4D70-5158-A516B4049083}" dt="2023-11-01T12:33:23.275" v="157" actId="1076"/>
          <ac:spMkLst>
            <pc:docMk/>
            <pc:sldMk cId="295506368" sldId="280"/>
            <ac:spMk id="3" creationId="{00000000-0000-0000-0000-000000000000}"/>
          </ac:spMkLst>
        </pc:spChg>
      </pc:sldChg>
    </pc:docChg>
  </pc:docChgLst>
  <pc:docChgLst>
    <pc:chgData name="Alejandra Calva" userId="S::alejandra.calva@accgov.com::aac96caa-3c02-44d3-be96-2071de5e1932" providerId="AD" clId="Web-{B360230E-2BBF-3DE2-EF9D-B03C321C6F5B}"/>
    <pc:docChg chg="modSld">
      <pc:chgData name="Alejandra Calva" userId="S::alejandra.calva@accgov.com::aac96caa-3c02-44d3-be96-2071de5e1932" providerId="AD" clId="Web-{B360230E-2BBF-3DE2-EF9D-B03C321C6F5B}" dt="2024-01-22T20:21:04.570" v="6" actId="1076"/>
      <pc:docMkLst>
        <pc:docMk/>
      </pc:docMkLst>
      <pc:sldChg chg="modSp">
        <pc:chgData name="Alejandra Calva" userId="S::alejandra.calva@accgov.com::aac96caa-3c02-44d3-be96-2071de5e1932" providerId="AD" clId="Web-{B360230E-2BBF-3DE2-EF9D-B03C321C6F5B}" dt="2024-01-22T20:20:59.976" v="5" actId="20577"/>
        <pc:sldMkLst>
          <pc:docMk/>
          <pc:sldMk cId="3461285479" sldId="256"/>
        </pc:sldMkLst>
        <pc:spChg chg="mod">
          <ac:chgData name="Alejandra Calva" userId="S::alejandra.calva@accgov.com::aac96caa-3c02-44d3-be96-2071de5e1932" providerId="AD" clId="Web-{B360230E-2BBF-3DE2-EF9D-B03C321C6F5B}" dt="2024-01-22T20:20:59.976" v="5" actId="20577"/>
          <ac:spMkLst>
            <pc:docMk/>
            <pc:sldMk cId="3461285479" sldId="256"/>
            <ac:spMk id="3" creationId="{00000000-0000-0000-0000-000000000000}"/>
          </ac:spMkLst>
        </pc:spChg>
      </pc:sldChg>
      <pc:sldChg chg="modSp">
        <pc:chgData name="Alejandra Calva" userId="S::alejandra.calva@accgov.com::aac96caa-3c02-44d3-be96-2071de5e1932" providerId="AD" clId="Web-{B360230E-2BBF-3DE2-EF9D-B03C321C6F5B}" dt="2024-01-22T20:21:04.570" v="6" actId="1076"/>
        <pc:sldMkLst>
          <pc:docMk/>
          <pc:sldMk cId="2313259361" sldId="258"/>
        </pc:sldMkLst>
        <pc:spChg chg="mod">
          <ac:chgData name="Alejandra Calva" userId="S::alejandra.calva@accgov.com::aac96caa-3c02-44d3-be96-2071de5e1932" providerId="AD" clId="Web-{B360230E-2BBF-3DE2-EF9D-B03C321C6F5B}" dt="2024-01-22T20:21:04.570" v="6" actId="1076"/>
          <ac:spMkLst>
            <pc:docMk/>
            <pc:sldMk cId="2313259361" sldId="258"/>
            <ac:spMk id="15" creationId="{00000000-0000-0000-0000-000000000000}"/>
          </ac:spMkLst>
        </pc:spChg>
      </pc:sldChg>
    </pc:docChg>
  </pc:docChgLst>
  <pc:docChgLst>
    <pc:chgData name="Cameron McGlothen" userId="S::cameron.mcglothen@accgov.com::a6fe8298-2e28-4ba8-9fc5-5d90d3e7b1de" providerId="AD" clId="Web-{9A0ACCB5-D9C7-C103-F327-734E28569A6A}"/>
    <pc:docChg chg="addSld modSld sldOrd">
      <pc:chgData name="Cameron McGlothen" userId="S::cameron.mcglothen@accgov.com::a6fe8298-2e28-4ba8-9fc5-5d90d3e7b1de" providerId="AD" clId="Web-{9A0ACCB5-D9C7-C103-F327-734E28569A6A}" dt="2023-11-07T18:49:53.406" v="267" actId="20577"/>
      <pc:docMkLst>
        <pc:docMk/>
      </pc:docMkLst>
      <pc:sldChg chg="modSp">
        <pc:chgData name="Cameron McGlothen" userId="S::cameron.mcglothen@accgov.com::a6fe8298-2e28-4ba8-9fc5-5d90d3e7b1de" providerId="AD" clId="Web-{9A0ACCB5-D9C7-C103-F327-734E28569A6A}" dt="2023-11-07T17:52:21.383" v="130" actId="20577"/>
        <pc:sldMkLst>
          <pc:docMk/>
          <pc:sldMk cId="976996820" sldId="257"/>
        </pc:sldMkLst>
        <pc:spChg chg="mod">
          <ac:chgData name="Cameron McGlothen" userId="S::cameron.mcglothen@accgov.com::a6fe8298-2e28-4ba8-9fc5-5d90d3e7b1de" providerId="AD" clId="Web-{9A0ACCB5-D9C7-C103-F327-734E28569A6A}" dt="2023-11-07T17:52:21.383" v="130" actId="20577"/>
          <ac:spMkLst>
            <pc:docMk/>
            <pc:sldMk cId="976996820" sldId="257"/>
            <ac:spMk id="3" creationId="{00000000-0000-0000-0000-000000000000}"/>
          </ac:spMkLst>
        </pc:spChg>
        <pc:spChg chg="mod">
          <ac:chgData name="Cameron McGlothen" userId="S::cameron.mcglothen@accgov.com::a6fe8298-2e28-4ba8-9fc5-5d90d3e7b1de" providerId="AD" clId="Web-{9A0ACCB5-D9C7-C103-F327-734E28569A6A}" dt="2023-11-07T17:51:03.522" v="108" actId="1076"/>
          <ac:spMkLst>
            <pc:docMk/>
            <pc:sldMk cId="976996820" sldId="257"/>
            <ac:spMk id="7" creationId="{00000000-0000-0000-0000-000000000000}"/>
          </ac:spMkLst>
        </pc:spChg>
      </pc:sldChg>
      <pc:sldChg chg="modSp ord">
        <pc:chgData name="Cameron McGlothen" userId="S::cameron.mcglothen@accgov.com::a6fe8298-2e28-4ba8-9fc5-5d90d3e7b1de" providerId="AD" clId="Web-{9A0ACCB5-D9C7-C103-F327-734E28569A6A}" dt="2023-11-07T18:49:34.218" v="265" actId="20577"/>
        <pc:sldMkLst>
          <pc:docMk/>
          <pc:sldMk cId="2313259361" sldId="258"/>
        </pc:sldMkLst>
        <pc:spChg chg="mod">
          <ac:chgData name="Cameron McGlothen" userId="S::cameron.mcglothen@accgov.com::a6fe8298-2e28-4ba8-9fc5-5d90d3e7b1de" providerId="AD" clId="Web-{9A0ACCB5-D9C7-C103-F327-734E28569A6A}" dt="2023-11-07T18:49:34.218" v="265" actId="20577"/>
          <ac:spMkLst>
            <pc:docMk/>
            <pc:sldMk cId="2313259361" sldId="258"/>
            <ac:spMk id="3" creationId="{00000000-0000-0000-0000-000000000000}"/>
          </ac:spMkLst>
        </pc:spChg>
      </pc:sldChg>
      <pc:sldChg chg="modSp ord">
        <pc:chgData name="Cameron McGlothen" userId="S::cameron.mcglothen@accgov.com::a6fe8298-2e28-4ba8-9fc5-5d90d3e7b1de" providerId="AD" clId="Web-{9A0ACCB5-D9C7-C103-F327-734E28569A6A}" dt="2023-11-07T17:54:38.854" v="146"/>
        <pc:sldMkLst>
          <pc:docMk/>
          <pc:sldMk cId="2177414799" sldId="260"/>
        </pc:sldMkLst>
        <pc:spChg chg="mod">
          <ac:chgData name="Cameron McGlothen" userId="S::cameron.mcglothen@accgov.com::a6fe8298-2e28-4ba8-9fc5-5d90d3e7b1de" providerId="AD" clId="Web-{9A0ACCB5-D9C7-C103-F327-734E28569A6A}" dt="2023-11-07T17:52:41.461" v="134" actId="20577"/>
          <ac:spMkLst>
            <pc:docMk/>
            <pc:sldMk cId="2177414799" sldId="260"/>
            <ac:spMk id="2" creationId="{00000000-0000-0000-0000-000000000000}"/>
          </ac:spMkLst>
        </pc:spChg>
      </pc:sldChg>
      <pc:sldChg chg="modSp mod modClrScheme chgLayout">
        <pc:chgData name="Cameron McGlothen" userId="S::cameron.mcglothen@accgov.com::a6fe8298-2e28-4ba8-9fc5-5d90d3e7b1de" providerId="AD" clId="Web-{9A0ACCB5-D9C7-C103-F327-734E28569A6A}" dt="2023-11-07T17:55:20.933" v="156" actId="20577"/>
        <pc:sldMkLst>
          <pc:docMk/>
          <pc:sldMk cId="220357910" sldId="261"/>
        </pc:sldMkLst>
        <pc:spChg chg="mod ord">
          <ac:chgData name="Cameron McGlothen" userId="S::cameron.mcglothen@accgov.com::a6fe8298-2e28-4ba8-9fc5-5d90d3e7b1de" providerId="AD" clId="Web-{9A0ACCB5-D9C7-C103-F327-734E28569A6A}" dt="2023-11-07T17:55:20.933" v="156" actId="20577"/>
          <ac:spMkLst>
            <pc:docMk/>
            <pc:sldMk cId="220357910" sldId="261"/>
            <ac:spMk id="2" creationId="{00000000-0000-0000-0000-000000000000}"/>
          </ac:spMkLst>
        </pc:spChg>
        <pc:spChg chg="mod ord">
          <ac:chgData name="Cameron McGlothen" userId="S::cameron.mcglothen@accgov.com::a6fe8298-2e28-4ba8-9fc5-5d90d3e7b1de" providerId="AD" clId="Web-{9A0ACCB5-D9C7-C103-F327-734E28569A6A}" dt="2023-11-07T17:55:01.354" v="147"/>
          <ac:spMkLst>
            <pc:docMk/>
            <pc:sldMk cId="220357910" sldId="261"/>
            <ac:spMk id="3" creationId="{00000000-0000-0000-0000-000000000000}"/>
          </ac:spMkLst>
        </pc:spChg>
      </pc:sldChg>
      <pc:sldChg chg="modSp mod modClrScheme chgLayout">
        <pc:chgData name="Cameron McGlothen" userId="S::cameron.mcglothen@accgov.com::a6fe8298-2e28-4ba8-9fc5-5d90d3e7b1de" providerId="AD" clId="Web-{9A0ACCB5-D9C7-C103-F327-734E28569A6A}" dt="2023-11-07T17:55:56.168" v="172" actId="20577"/>
        <pc:sldMkLst>
          <pc:docMk/>
          <pc:sldMk cId="2448452156" sldId="263"/>
        </pc:sldMkLst>
        <pc:spChg chg="mod ord">
          <ac:chgData name="Cameron McGlothen" userId="S::cameron.mcglothen@accgov.com::a6fe8298-2e28-4ba8-9fc5-5d90d3e7b1de" providerId="AD" clId="Web-{9A0ACCB5-D9C7-C103-F327-734E28569A6A}" dt="2023-11-07T17:55:56.168" v="172" actId="20577"/>
          <ac:spMkLst>
            <pc:docMk/>
            <pc:sldMk cId="2448452156" sldId="263"/>
            <ac:spMk id="2" creationId="{00000000-0000-0000-0000-000000000000}"/>
          </ac:spMkLst>
        </pc:spChg>
        <pc:spChg chg="mod ord">
          <ac:chgData name="Cameron McGlothen" userId="S::cameron.mcglothen@accgov.com::a6fe8298-2e28-4ba8-9fc5-5d90d3e7b1de" providerId="AD" clId="Web-{9A0ACCB5-D9C7-C103-F327-734E28569A6A}" dt="2023-11-07T17:55:42.871" v="157"/>
          <ac:spMkLst>
            <pc:docMk/>
            <pc:sldMk cId="2448452156" sldId="263"/>
            <ac:spMk id="3" creationId="{00000000-0000-0000-0000-000000000000}"/>
          </ac:spMkLst>
        </pc:spChg>
      </pc:sldChg>
      <pc:sldChg chg="modSp mod modClrScheme chgLayout">
        <pc:chgData name="Cameron McGlothen" userId="S::cameron.mcglothen@accgov.com::a6fe8298-2e28-4ba8-9fc5-5d90d3e7b1de" providerId="AD" clId="Web-{9A0ACCB5-D9C7-C103-F327-734E28569A6A}" dt="2023-11-07T17:56:40.606" v="192" actId="20577"/>
        <pc:sldMkLst>
          <pc:docMk/>
          <pc:sldMk cId="3898841973" sldId="267"/>
        </pc:sldMkLst>
        <pc:spChg chg="mod ord">
          <ac:chgData name="Cameron McGlothen" userId="S::cameron.mcglothen@accgov.com::a6fe8298-2e28-4ba8-9fc5-5d90d3e7b1de" providerId="AD" clId="Web-{9A0ACCB5-D9C7-C103-F327-734E28569A6A}" dt="2023-11-07T17:56:40.606" v="192" actId="20577"/>
          <ac:spMkLst>
            <pc:docMk/>
            <pc:sldMk cId="3898841973" sldId="267"/>
            <ac:spMk id="2" creationId="{00000000-0000-0000-0000-000000000000}"/>
          </ac:spMkLst>
        </pc:spChg>
        <pc:spChg chg="mod ord">
          <ac:chgData name="Cameron McGlothen" userId="S::cameron.mcglothen@accgov.com::a6fe8298-2e28-4ba8-9fc5-5d90d3e7b1de" providerId="AD" clId="Web-{9A0ACCB5-D9C7-C103-F327-734E28569A6A}" dt="2023-11-07T17:56:07.449" v="173"/>
          <ac:spMkLst>
            <pc:docMk/>
            <pc:sldMk cId="3898841973" sldId="267"/>
            <ac:spMk id="3" creationId="{00000000-0000-0000-0000-000000000000}"/>
          </ac:spMkLst>
        </pc:spChg>
      </pc:sldChg>
      <pc:sldChg chg="modSp mod modClrScheme chgLayout">
        <pc:chgData name="Cameron McGlothen" userId="S::cameron.mcglothen@accgov.com::a6fe8298-2e28-4ba8-9fc5-5d90d3e7b1de" providerId="AD" clId="Web-{9A0ACCB5-D9C7-C103-F327-734E28569A6A}" dt="2023-11-07T17:57:07.825" v="213" actId="20577"/>
        <pc:sldMkLst>
          <pc:docMk/>
          <pc:sldMk cId="2027265643" sldId="268"/>
        </pc:sldMkLst>
        <pc:spChg chg="mod ord">
          <ac:chgData name="Cameron McGlothen" userId="S::cameron.mcglothen@accgov.com::a6fe8298-2e28-4ba8-9fc5-5d90d3e7b1de" providerId="AD" clId="Web-{9A0ACCB5-D9C7-C103-F327-734E28569A6A}" dt="2023-11-07T17:57:07.825" v="213" actId="20577"/>
          <ac:spMkLst>
            <pc:docMk/>
            <pc:sldMk cId="2027265643" sldId="268"/>
            <ac:spMk id="2" creationId="{00000000-0000-0000-0000-000000000000}"/>
          </ac:spMkLst>
        </pc:spChg>
        <pc:spChg chg="mod ord">
          <ac:chgData name="Cameron McGlothen" userId="S::cameron.mcglothen@accgov.com::a6fe8298-2e28-4ba8-9fc5-5d90d3e7b1de" providerId="AD" clId="Web-{9A0ACCB5-D9C7-C103-F327-734E28569A6A}" dt="2023-11-07T17:56:49.419" v="193"/>
          <ac:spMkLst>
            <pc:docMk/>
            <pc:sldMk cId="2027265643" sldId="268"/>
            <ac:spMk id="3" creationId="{00000000-0000-0000-0000-000000000000}"/>
          </ac:spMkLst>
        </pc:spChg>
      </pc:sldChg>
      <pc:sldChg chg="modSp mod modClrScheme chgLayout">
        <pc:chgData name="Cameron McGlothen" userId="S::cameron.mcglothen@accgov.com::a6fe8298-2e28-4ba8-9fc5-5d90d3e7b1de" providerId="AD" clId="Web-{9A0ACCB5-D9C7-C103-F327-734E28569A6A}" dt="2023-11-07T17:57:41.919" v="224" actId="20577"/>
        <pc:sldMkLst>
          <pc:docMk/>
          <pc:sldMk cId="4011564734" sldId="269"/>
        </pc:sldMkLst>
        <pc:spChg chg="mod ord">
          <ac:chgData name="Cameron McGlothen" userId="S::cameron.mcglothen@accgov.com::a6fe8298-2e28-4ba8-9fc5-5d90d3e7b1de" providerId="AD" clId="Web-{9A0ACCB5-D9C7-C103-F327-734E28569A6A}" dt="2023-11-07T17:57:41.919" v="224" actId="20577"/>
          <ac:spMkLst>
            <pc:docMk/>
            <pc:sldMk cId="4011564734" sldId="269"/>
            <ac:spMk id="2" creationId="{00000000-0000-0000-0000-000000000000}"/>
          </ac:spMkLst>
        </pc:spChg>
        <pc:spChg chg="mod ord">
          <ac:chgData name="Cameron McGlothen" userId="S::cameron.mcglothen@accgov.com::a6fe8298-2e28-4ba8-9fc5-5d90d3e7b1de" providerId="AD" clId="Web-{9A0ACCB5-D9C7-C103-F327-734E28569A6A}" dt="2023-11-07T17:57:22.779" v="214"/>
          <ac:spMkLst>
            <pc:docMk/>
            <pc:sldMk cId="4011564734" sldId="269"/>
            <ac:spMk id="3" creationId="{00000000-0000-0000-0000-000000000000}"/>
          </ac:spMkLst>
        </pc:spChg>
      </pc:sldChg>
      <pc:sldChg chg="modSp mod modClrScheme chgLayout">
        <pc:chgData name="Cameron McGlothen" userId="S::cameron.mcglothen@accgov.com::a6fe8298-2e28-4ba8-9fc5-5d90d3e7b1de" providerId="AD" clId="Web-{9A0ACCB5-D9C7-C103-F327-734E28569A6A}" dt="2023-11-07T17:58:04.779" v="237" actId="20577"/>
        <pc:sldMkLst>
          <pc:docMk/>
          <pc:sldMk cId="2746612816" sldId="270"/>
        </pc:sldMkLst>
        <pc:spChg chg="mod ord">
          <ac:chgData name="Cameron McGlothen" userId="S::cameron.mcglothen@accgov.com::a6fe8298-2e28-4ba8-9fc5-5d90d3e7b1de" providerId="AD" clId="Web-{9A0ACCB5-D9C7-C103-F327-734E28569A6A}" dt="2023-11-07T17:58:04.779" v="237" actId="20577"/>
          <ac:spMkLst>
            <pc:docMk/>
            <pc:sldMk cId="2746612816" sldId="270"/>
            <ac:spMk id="2" creationId="{00000000-0000-0000-0000-000000000000}"/>
          </ac:spMkLst>
        </pc:spChg>
        <pc:spChg chg="mod ord">
          <ac:chgData name="Cameron McGlothen" userId="S::cameron.mcglothen@accgov.com::a6fe8298-2e28-4ba8-9fc5-5d90d3e7b1de" providerId="AD" clId="Web-{9A0ACCB5-D9C7-C103-F327-734E28569A6A}" dt="2023-11-07T17:57:50.279" v="225"/>
          <ac:spMkLst>
            <pc:docMk/>
            <pc:sldMk cId="2746612816" sldId="270"/>
            <ac:spMk id="3" creationId="{00000000-0000-0000-0000-000000000000}"/>
          </ac:spMkLst>
        </pc:spChg>
      </pc:sldChg>
      <pc:sldChg chg="delSp modSp ord">
        <pc:chgData name="Cameron McGlothen" userId="S::cameron.mcglothen@accgov.com::a6fe8298-2e28-4ba8-9fc5-5d90d3e7b1de" providerId="AD" clId="Web-{9A0ACCB5-D9C7-C103-F327-734E28569A6A}" dt="2023-11-07T18:49:53.406" v="267" actId="20577"/>
        <pc:sldMkLst>
          <pc:docMk/>
          <pc:sldMk cId="2181163690" sldId="276"/>
        </pc:sldMkLst>
        <pc:spChg chg="del mod">
          <ac:chgData name="Cameron McGlothen" userId="S::cameron.mcglothen@accgov.com::a6fe8298-2e28-4ba8-9fc5-5d90d3e7b1de" providerId="AD" clId="Web-{9A0ACCB5-D9C7-C103-F327-734E28569A6A}" dt="2023-11-07T17:47:41.331" v="3"/>
          <ac:spMkLst>
            <pc:docMk/>
            <pc:sldMk cId="2181163690" sldId="276"/>
            <ac:spMk id="2" creationId="{00000000-0000-0000-0000-000000000000}"/>
          </ac:spMkLst>
        </pc:spChg>
        <pc:spChg chg="mod">
          <ac:chgData name="Cameron McGlothen" userId="S::cameron.mcglothen@accgov.com::a6fe8298-2e28-4ba8-9fc5-5d90d3e7b1de" providerId="AD" clId="Web-{9A0ACCB5-D9C7-C103-F327-734E28569A6A}" dt="2023-11-07T18:49:53.406" v="267" actId="20577"/>
          <ac:spMkLst>
            <pc:docMk/>
            <pc:sldMk cId="2181163690" sldId="276"/>
            <ac:spMk id="3" creationId="{00000000-0000-0000-0000-000000000000}"/>
          </ac:spMkLst>
        </pc:spChg>
      </pc:sldChg>
      <pc:sldChg chg="modSp new">
        <pc:chgData name="Cameron McGlothen" userId="S::cameron.mcglothen@accgov.com::a6fe8298-2e28-4ba8-9fc5-5d90d3e7b1de" providerId="AD" clId="Web-{9A0ACCB5-D9C7-C103-F327-734E28569A6A}" dt="2023-11-07T17:54:32.041" v="145" actId="20577"/>
        <pc:sldMkLst>
          <pc:docMk/>
          <pc:sldMk cId="465568402" sldId="281"/>
        </pc:sldMkLst>
        <pc:spChg chg="mod">
          <ac:chgData name="Cameron McGlothen" userId="S::cameron.mcglothen@accgov.com::a6fe8298-2e28-4ba8-9fc5-5d90d3e7b1de" providerId="AD" clId="Web-{9A0ACCB5-D9C7-C103-F327-734E28569A6A}" dt="2023-11-07T17:54:32.041" v="145" actId="20577"/>
          <ac:spMkLst>
            <pc:docMk/>
            <pc:sldMk cId="465568402" sldId="281"/>
            <ac:spMk id="2" creationId="{72BDF6F2-E899-17A0-7F73-01D47693C8B8}"/>
          </ac:spMkLst>
        </pc:spChg>
      </pc:sldChg>
    </pc:docChg>
  </pc:docChgLst>
  <pc:docChgLst>
    <pc:chgData name="Cameron McGlothen" userId="S::cameron.mcglothen@accgov.com::a6fe8298-2e28-4ba8-9fc5-5d90d3e7b1de" providerId="AD" clId="Web-{3687DB74-4414-2FC5-D2F2-B5FCB7B2EC8B}"/>
    <pc:docChg chg="addSld delSld modSld sldOrd">
      <pc:chgData name="Cameron McGlothen" userId="S::cameron.mcglothen@accgov.com::a6fe8298-2e28-4ba8-9fc5-5d90d3e7b1de" providerId="AD" clId="Web-{3687DB74-4414-2FC5-D2F2-B5FCB7B2EC8B}" dt="2023-10-30T14:14:03.303" v="620" actId="20577"/>
      <pc:docMkLst>
        <pc:docMk/>
      </pc:docMkLst>
      <pc:sldChg chg="modSp">
        <pc:chgData name="Cameron McGlothen" userId="S::cameron.mcglothen@accgov.com::a6fe8298-2e28-4ba8-9fc5-5d90d3e7b1de" providerId="AD" clId="Web-{3687DB74-4414-2FC5-D2F2-B5FCB7B2EC8B}" dt="2023-10-30T13:58:00.007" v="451" actId="20577"/>
        <pc:sldMkLst>
          <pc:docMk/>
          <pc:sldMk cId="976996820" sldId="257"/>
        </pc:sldMkLst>
        <pc:spChg chg="mod">
          <ac:chgData name="Cameron McGlothen" userId="S::cameron.mcglothen@accgov.com::a6fe8298-2e28-4ba8-9fc5-5d90d3e7b1de" providerId="AD" clId="Web-{3687DB74-4414-2FC5-D2F2-B5FCB7B2EC8B}" dt="2023-10-30T13:58:00.007" v="451" actId="20577"/>
          <ac:spMkLst>
            <pc:docMk/>
            <pc:sldMk cId="976996820" sldId="257"/>
            <ac:spMk id="3" creationId="{00000000-0000-0000-0000-000000000000}"/>
          </ac:spMkLst>
        </pc:spChg>
      </pc:sldChg>
      <pc:sldChg chg="delSp modSp add del ord">
        <pc:chgData name="Cameron McGlothen" userId="S::cameron.mcglothen@accgov.com::a6fe8298-2e28-4ba8-9fc5-5d90d3e7b1de" providerId="AD" clId="Web-{3687DB74-4414-2FC5-D2F2-B5FCB7B2EC8B}" dt="2023-10-30T12:27:56.724" v="148" actId="1076"/>
        <pc:sldMkLst>
          <pc:docMk/>
          <pc:sldMk cId="2313259361" sldId="258"/>
        </pc:sldMkLst>
        <pc:spChg chg="del mod">
          <ac:chgData name="Cameron McGlothen" userId="S::cameron.mcglothen@accgov.com::a6fe8298-2e28-4ba8-9fc5-5d90d3e7b1de" providerId="AD" clId="Web-{3687DB74-4414-2FC5-D2F2-B5FCB7B2EC8B}" dt="2023-10-30T12:27:18.176" v="142"/>
          <ac:spMkLst>
            <pc:docMk/>
            <pc:sldMk cId="2313259361" sldId="258"/>
            <ac:spMk id="2" creationId="{00000000-0000-0000-0000-000000000000}"/>
          </ac:spMkLst>
        </pc:spChg>
        <pc:spChg chg="mod">
          <ac:chgData name="Cameron McGlothen" userId="S::cameron.mcglothen@accgov.com::a6fe8298-2e28-4ba8-9fc5-5d90d3e7b1de" providerId="AD" clId="Web-{3687DB74-4414-2FC5-D2F2-B5FCB7B2EC8B}" dt="2023-10-30T12:27:56.724" v="148" actId="1076"/>
          <ac:spMkLst>
            <pc:docMk/>
            <pc:sldMk cId="2313259361" sldId="258"/>
            <ac:spMk id="3" creationId="{00000000-0000-0000-0000-000000000000}"/>
          </ac:spMkLst>
        </pc:spChg>
      </pc:sldChg>
      <pc:sldChg chg="modSp">
        <pc:chgData name="Cameron McGlothen" userId="S::cameron.mcglothen@accgov.com::a6fe8298-2e28-4ba8-9fc5-5d90d3e7b1de" providerId="AD" clId="Web-{3687DB74-4414-2FC5-D2F2-B5FCB7B2EC8B}" dt="2023-10-30T14:06:25.460" v="503" actId="20577"/>
        <pc:sldMkLst>
          <pc:docMk/>
          <pc:sldMk cId="4060773715" sldId="262"/>
        </pc:sldMkLst>
        <pc:spChg chg="mod">
          <ac:chgData name="Cameron McGlothen" userId="S::cameron.mcglothen@accgov.com::a6fe8298-2e28-4ba8-9fc5-5d90d3e7b1de" providerId="AD" clId="Web-{3687DB74-4414-2FC5-D2F2-B5FCB7B2EC8B}" dt="2023-10-30T14:05:48.522" v="499" actId="14100"/>
          <ac:spMkLst>
            <pc:docMk/>
            <pc:sldMk cId="4060773715" sldId="262"/>
            <ac:spMk id="2" creationId="{00000000-0000-0000-0000-000000000000}"/>
          </ac:spMkLst>
        </pc:spChg>
        <pc:spChg chg="mod">
          <ac:chgData name="Cameron McGlothen" userId="S::cameron.mcglothen@accgov.com::a6fe8298-2e28-4ba8-9fc5-5d90d3e7b1de" providerId="AD" clId="Web-{3687DB74-4414-2FC5-D2F2-B5FCB7B2EC8B}" dt="2023-10-30T14:06:25.460" v="503" actId="20577"/>
          <ac:spMkLst>
            <pc:docMk/>
            <pc:sldMk cId="4060773715" sldId="262"/>
            <ac:spMk id="3" creationId="{00000000-0000-0000-0000-000000000000}"/>
          </ac:spMkLst>
        </pc:spChg>
      </pc:sldChg>
      <pc:sldChg chg="modSp add replId">
        <pc:chgData name="Cameron McGlothen" userId="S::cameron.mcglothen@accgov.com::a6fe8298-2e28-4ba8-9fc5-5d90d3e7b1de" providerId="AD" clId="Web-{3687DB74-4414-2FC5-D2F2-B5FCB7B2EC8B}" dt="2023-10-30T12:51:45.310" v="434" actId="20577"/>
        <pc:sldMkLst>
          <pc:docMk/>
          <pc:sldMk cId="1949844565" sldId="274"/>
        </pc:sldMkLst>
        <pc:spChg chg="mod">
          <ac:chgData name="Cameron McGlothen" userId="S::cameron.mcglothen@accgov.com::a6fe8298-2e28-4ba8-9fc5-5d90d3e7b1de" providerId="AD" clId="Web-{3687DB74-4414-2FC5-D2F2-B5FCB7B2EC8B}" dt="2023-10-30T12:16:08.181" v="28" actId="20577"/>
          <ac:spMkLst>
            <pc:docMk/>
            <pc:sldMk cId="1949844565" sldId="274"/>
            <ac:spMk id="2" creationId="{00000000-0000-0000-0000-000000000000}"/>
          </ac:spMkLst>
        </pc:spChg>
        <pc:spChg chg="mod">
          <ac:chgData name="Cameron McGlothen" userId="S::cameron.mcglothen@accgov.com::a6fe8298-2e28-4ba8-9fc5-5d90d3e7b1de" providerId="AD" clId="Web-{3687DB74-4414-2FC5-D2F2-B5FCB7B2EC8B}" dt="2023-10-30T12:51:45.310" v="434" actId="20577"/>
          <ac:spMkLst>
            <pc:docMk/>
            <pc:sldMk cId="1949844565" sldId="274"/>
            <ac:spMk id="3" creationId="{00000000-0000-0000-0000-000000000000}"/>
          </ac:spMkLst>
        </pc:spChg>
      </pc:sldChg>
      <pc:sldChg chg="new del">
        <pc:chgData name="Cameron McGlothen" userId="S::cameron.mcglothen@accgov.com::a6fe8298-2e28-4ba8-9fc5-5d90d3e7b1de" providerId="AD" clId="Web-{3687DB74-4414-2FC5-D2F2-B5FCB7B2EC8B}" dt="2023-10-30T12:15:38.602" v="22"/>
        <pc:sldMkLst>
          <pc:docMk/>
          <pc:sldMk cId="2359742650" sldId="274"/>
        </pc:sldMkLst>
      </pc:sldChg>
      <pc:sldChg chg="modSp add replId">
        <pc:chgData name="Cameron McGlothen" userId="S::cameron.mcglothen@accgov.com::a6fe8298-2e28-4ba8-9fc5-5d90d3e7b1de" providerId="AD" clId="Web-{3687DB74-4414-2FC5-D2F2-B5FCB7B2EC8B}" dt="2023-10-30T12:51:53.403" v="435" actId="20577"/>
        <pc:sldMkLst>
          <pc:docMk/>
          <pc:sldMk cId="2841346072" sldId="275"/>
        </pc:sldMkLst>
        <pc:spChg chg="mod">
          <ac:chgData name="Cameron McGlothen" userId="S::cameron.mcglothen@accgov.com::a6fe8298-2e28-4ba8-9fc5-5d90d3e7b1de" providerId="AD" clId="Web-{3687DB74-4414-2FC5-D2F2-B5FCB7B2EC8B}" dt="2023-10-30T12:41:21.471" v="243" actId="1076"/>
          <ac:spMkLst>
            <pc:docMk/>
            <pc:sldMk cId="2841346072" sldId="275"/>
            <ac:spMk id="2" creationId="{00000000-0000-0000-0000-000000000000}"/>
          </ac:spMkLst>
        </pc:spChg>
        <pc:spChg chg="mod">
          <ac:chgData name="Cameron McGlothen" userId="S::cameron.mcglothen@accgov.com::a6fe8298-2e28-4ba8-9fc5-5d90d3e7b1de" providerId="AD" clId="Web-{3687DB74-4414-2FC5-D2F2-B5FCB7B2EC8B}" dt="2023-10-30T12:51:53.403" v="435" actId="20577"/>
          <ac:spMkLst>
            <pc:docMk/>
            <pc:sldMk cId="2841346072" sldId="275"/>
            <ac:spMk id="3" creationId="{00000000-0000-0000-0000-000000000000}"/>
          </ac:spMkLst>
        </pc:spChg>
      </pc:sldChg>
      <pc:sldChg chg="addSp delSp modSp add replId">
        <pc:chgData name="Cameron McGlothen" userId="S::cameron.mcglothen@accgov.com::a6fe8298-2e28-4ba8-9fc5-5d90d3e7b1de" providerId="AD" clId="Web-{3687DB74-4414-2FC5-D2F2-B5FCB7B2EC8B}" dt="2023-10-30T12:35:41.622" v="200" actId="1076"/>
        <pc:sldMkLst>
          <pc:docMk/>
          <pc:sldMk cId="2181163690" sldId="276"/>
        </pc:sldMkLst>
        <pc:spChg chg="mod">
          <ac:chgData name="Cameron McGlothen" userId="S::cameron.mcglothen@accgov.com::a6fe8298-2e28-4ba8-9fc5-5d90d3e7b1de" providerId="AD" clId="Web-{3687DB74-4414-2FC5-D2F2-B5FCB7B2EC8B}" dt="2023-10-30T12:34:11.558" v="186" actId="1076"/>
          <ac:spMkLst>
            <pc:docMk/>
            <pc:sldMk cId="2181163690" sldId="276"/>
            <ac:spMk id="2" creationId="{00000000-0000-0000-0000-000000000000}"/>
          </ac:spMkLst>
        </pc:spChg>
        <pc:spChg chg="mod">
          <ac:chgData name="Cameron McGlothen" userId="S::cameron.mcglothen@accgov.com::a6fe8298-2e28-4ba8-9fc5-5d90d3e7b1de" providerId="AD" clId="Web-{3687DB74-4414-2FC5-D2F2-B5FCB7B2EC8B}" dt="2023-10-30T12:35:41.622" v="200" actId="1076"/>
          <ac:spMkLst>
            <pc:docMk/>
            <pc:sldMk cId="2181163690" sldId="276"/>
            <ac:spMk id="3" creationId="{00000000-0000-0000-0000-000000000000}"/>
          </ac:spMkLst>
        </pc:spChg>
        <pc:spChg chg="add del mod">
          <ac:chgData name="Cameron McGlothen" userId="S::cameron.mcglothen@accgov.com::a6fe8298-2e28-4ba8-9fc5-5d90d3e7b1de" providerId="AD" clId="Web-{3687DB74-4414-2FC5-D2F2-B5FCB7B2EC8B}" dt="2023-10-30T12:30:42.695" v="160"/>
          <ac:spMkLst>
            <pc:docMk/>
            <pc:sldMk cId="2181163690" sldId="276"/>
            <ac:spMk id="4" creationId="{5F86FFC2-B5B5-F4DE-32F4-959570AA0948}"/>
          </ac:spMkLst>
        </pc:spChg>
      </pc:sldChg>
      <pc:sldChg chg="modSp add replId">
        <pc:chgData name="Cameron McGlothen" userId="S::cameron.mcglothen@accgov.com::a6fe8298-2e28-4ba8-9fc5-5d90d3e7b1de" providerId="AD" clId="Web-{3687DB74-4414-2FC5-D2F2-B5FCB7B2EC8B}" dt="2023-10-30T12:52:07.872" v="436" actId="1076"/>
        <pc:sldMkLst>
          <pc:docMk/>
          <pc:sldMk cId="2444767339" sldId="277"/>
        </pc:sldMkLst>
        <pc:spChg chg="mod">
          <ac:chgData name="Cameron McGlothen" userId="S::cameron.mcglothen@accgov.com::a6fe8298-2e28-4ba8-9fc5-5d90d3e7b1de" providerId="AD" clId="Web-{3687DB74-4414-2FC5-D2F2-B5FCB7B2EC8B}" dt="2023-10-30T12:52:07.872" v="436" actId="1076"/>
          <ac:spMkLst>
            <pc:docMk/>
            <pc:sldMk cId="2444767339" sldId="277"/>
            <ac:spMk id="2" creationId="{00000000-0000-0000-0000-000000000000}"/>
          </ac:spMkLst>
        </pc:spChg>
        <pc:spChg chg="mod">
          <ac:chgData name="Cameron McGlothen" userId="S::cameron.mcglothen@accgov.com::a6fe8298-2e28-4ba8-9fc5-5d90d3e7b1de" providerId="AD" clId="Web-{3687DB74-4414-2FC5-D2F2-B5FCB7B2EC8B}" dt="2023-10-30T12:51:36.122" v="432" actId="20577"/>
          <ac:spMkLst>
            <pc:docMk/>
            <pc:sldMk cId="2444767339" sldId="277"/>
            <ac:spMk id="3" creationId="{00000000-0000-0000-0000-000000000000}"/>
          </ac:spMkLst>
        </pc:spChg>
      </pc:sldChg>
      <pc:sldChg chg="modSp add replId">
        <pc:chgData name="Cameron McGlothen" userId="S::cameron.mcglothen@accgov.com::a6fe8298-2e28-4ba8-9fc5-5d90d3e7b1de" providerId="AD" clId="Web-{3687DB74-4414-2FC5-D2F2-B5FCB7B2EC8B}" dt="2023-10-30T14:06:39.523" v="504" actId="14100"/>
        <pc:sldMkLst>
          <pc:docMk/>
          <pc:sldMk cId="1845783254" sldId="278"/>
        </pc:sldMkLst>
        <pc:spChg chg="mod">
          <ac:chgData name="Cameron McGlothen" userId="S::cameron.mcglothen@accgov.com::a6fe8298-2e28-4ba8-9fc5-5d90d3e7b1de" providerId="AD" clId="Web-{3687DB74-4414-2FC5-D2F2-B5FCB7B2EC8B}" dt="2023-10-30T14:03:06.313" v="491" actId="1076"/>
          <ac:spMkLst>
            <pc:docMk/>
            <pc:sldMk cId="1845783254" sldId="278"/>
            <ac:spMk id="2" creationId="{00000000-0000-0000-0000-000000000000}"/>
          </ac:spMkLst>
        </pc:spChg>
        <pc:spChg chg="mod">
          <ac:chgData name="Cameron McGlothen" userId="S::cameron.mcglothen@accgov.com::a6fe8298-2e28-4ba8-9fc5-5d90d3e7b1de" providerId="AD" clId="Web-{3687DB74-4414-2FC5-D2F2-B5FCB7B2EC8B}" dt="2023-10-30T14:06:39.523" v="504" actId="14100"/>
          <ac:spMkLst>
            <pc:docMk/>
            <pc:sldMk cId="1845783254" sldId="278"/>
            <ac:spMk id="3" creationId="{00000000-0000-0000-0000-000000000000}"/>
          </ac:spMkLst>
        </pc:spChg>
      </pc:sldChg>
      <pc:sldChg chg="modSp add del ord replId">
        <pc:chgData name="Cameron McGlothen" userId="S::cameron.mcglothen@accgov.com::a6fe8298-2e28-4ba8-9fc5-5d90d3e7b1de" providerId="AD" clId="Web-{3687DB74-4414-2FC5-D2F2-B5FCB7B2EC8B}" dt="2023-10-30T14:08:30.871" v="526"/>
        <pc:sldMkLst>
          <pc:docMk/>
          <pc:sldMk cId="4195270292" sldId="279"/>
        </pc:sldMkLst>
        <pc:spChg chg="mod">
          <ac:chgData name="Cameron McGlothen" userId="S::cameron.mcglothen@accgov.com::a6fe8298-2e28-4ba8-9fc5-5d90d3e7b1de" providerId="AD" clId="Web-{3687DB74-4414-2FC5-D2F2-B5FCB7B2EC8B}" dt="2023-10-30T14:08:14.183" v="523" actId="20577"/>
          <ac:spMkLst>
            <pc:docMk/>
            <pc:sldMk cId="4195270292" sldId="279"/>
            <ac:spMk id="2" creationId="{00000000-0000-0000-0000-000000000000}"/>
          </ac:spMkLst>
        </pc:spChg>
        <pc:spChg chg="mod">
          <ac:chgData name="Cameron McGlothen" userId="S::cameron.mcglothen@accgov.com::a6fe8298-2e28-4ba8-9fc5-5d90d3e7b1de" providerId="AD" clId="Web-{3687DB74-4414-2FC5-D2F2-B5FCB7B2EC8B}" dt="2023-10-30T14:07:42.119" v="506" actId="20577"/>
          <ac:spMkLst>
            <pc:docMk/>
            <pc:sldMk cId="4195270292" sldId="279"/>
            <ac:spMk id="3" creationId="{00000000-0000-0000-0000-000000000000}"/>
          </ac:spMkLst>
        </pc:spChg>
      </pc:sldChg>
      <pc:sldChg chg="modSp add replId">
        <pc:chgData name="Cameron McGlothen" userId="S::cameron.mcglothen@accgov.com::a6fe8298-2e28-4ba8-9fc5-5d90d3e7b1de" providerId="AD" clId="Web-{3687DB74-4414-2FC5-D2F2-B5FCB7B2EC8B}" dt="2023-10-30T14:14:03.303" v="620" actId="20577"/>
        <pc:sldMkLst>
          <pc:docMk/>
          <pc:sldMk cId="295506368" sldId="280"/>
        </pc:sldMkLst>
        <pc:spChg chg="mod">
          <ac:chgData name="Cameron McGlothen" userId="S::cameron.mcglothen@accgov.com::a6fe8298-2e28-4ba8-9fc5-5d90d3e7b1de" providerId="AD" clId="Web-{3687DB74-4414-2FC5-D2F2-B5FCB7B2EC8B}" dt="2023-10-30T14:10:28.656" v="528" actId="20577"/>
          <ac:spMkLst>
            <pc:docMk/>
            <pc:sldMk cId="295506368" sldId="280"/>
            <ac:spMk id="2" creationId="{00000000-0000-0000-0000-000000000000}"/>
          </ac:spMkLst>
        </pc:spChg>
        <pc:spChg chg="mod">
          <ac:chgData name="Cameron McGlothen" userId="S::cameron.mcglothen@accgov.com::a6fe8298-2e28-4ba8-9fc5-5d90d3e7b1de" providerId="AD" clId="Web-{3687DB74-4414-2FC5-D2F2-B5FCB7B2EC8B}" dt="2023-10-30T14:14:03.303" v="620" actId="20577"/>
          <ac:spMkLst>
            <pc:docMk/>
            <pc:sldMk cId="295506368" sldId="280"/>
            <ac:spMk id="3" creationId="{00000000-0000-0000-0000-000000000000}"/>
          </ac:spMkLst>
        </pc:spChg>
      </pc:sldChg>
    </pc:docChg>
  </pc:docChgLst>
  <pc:docChgLst>
    <pc:chgData name="Cameron McGlothen" userId="S::cameron.mcglothen@accgov.com::a6fe8298-2e28-4ba8-9fc5-5d90d3e7b1de" providerId="AD" clId="Web-{85E97F71-2CB4-1802-A5DF-F1E3BF1D1D30}"/>
    <pc:docChg chg="mod addSld modSld sldOrd addMainMaster delMainMaster">
      <pc:chgData name="Cameron McGlothen" userId="S::cameron.mcglothen@accgov.com::a6fe8298-2e28-4ba8-9fc5-5d90d3e7b1de" providerId="AD" clId="Web-{85E97F71-2CB4-1802-A5DF-F1E3BF1D1D30}" dt="2024-01-22T14:40:52.464" v="193"/>
      <pc:docMkLst>
        <pc:docMk/>
      </pc:docMkLst>
      <pc:sldChg chg="modSp mod modClrScheme chgLayout">
        <pc:chgData name="Cameron McGlothen" userId="S::cameron.mcglothen@accgov.com::a6fe8298-2e28-4ba8-9fc5-5d90d3e7b1de" providerId="AD" clId="Web-{85E97F71-2CB4-1802-A5DF-F1E3BF1D1D30}" dt="2024-01-22T14:33:44.831" v="166"/>
        <pc:sldMkLst>
          <pc:docMk/>
          <pc:sldMk cId="3461285479" sldId="256"/>
        </pc:sldMkLst>
        <pc:spChg chg="mod ord">
          <ac:chgData name="Cameron McGlothen" userId="S::cameron.mcglothen@accgov.com::a6fe8298-2e28-4ba8-9fc5-5d90d3e7b1de" providerId="AD" clId="Web-{85E97F71-2CB4-1802-A5DF-F1E3BF1D1D30}" dt="2024-01-22T14:33:44.831" v="166"/>
          <ac:spMkLst>
            <pc:docMk/>
            <pc:sldMk cId="3461285479" sldId="256"/>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3461285479" sldId="256"/>
            <ac:spMk id="3" creationId="{00000000-0000-0000-0000-000000000000}"/>
          </ac:spMkLst>
        </pc:spChg>
      </pc:sldChg>
      <pc:sldChg chg="addSp modSp mod setBg modClrScheme chgLayout">
        <pc:chgData name="Cameron McGlothen" userId="S::cameron.mcglothen@accgov.com::a6fe8298-2e28-4ba8-9fc5-5d90d3e7b1de" providerId="AD" clId="Web-{85E97F71-2CB4-1802-A5DF-F1E3BF1D1D30}" dt="2024-01-22T14:38:42.462" v="180" actId="20577"/>
        <pc:sldMkLst>
          <pc:docMk/>
          <pc:sldMk cId="976996820" sldId="257"/>
        </pc:sldMkLst>
        <pc:spChg chg="mod ord">
          <ac:chgData name="Cameron McGlothen" userId="S::cameron.mcglothen@accgov.com::a6fe8298-2e28-4ba8-9fc5-5d90d3e7b1de" providerId="AD" clId="Web-{85E97F71-2CB4-1802-A5DF-F1E3BF1D1D30}" dt="2024-01-22T14:38:42.462" v="180" actId="20577"/>
          <ac:spMkLst>
            <pc:docMk/>
            <pc:sldMk cId="976996820" sldId="257"/>
            <ac:spMk id="3" creationId="{00000000-0000-0000-0000-000000000000}"/>
          </ac:spMkLst>
        </pc:spChg>
        <pc:spChg chg="mod">
          <ac:chgData name="Cameron McGlothen" userId="S::cameron.mcglothen@accgov.com::a6fe8298-2e28-4ba8-9fc5-5d90d3e7b1de" providerId="AD" clId="Web-{85E97F71-2CB4-1802-A5DF-F1E3BF1D1D30}" dt="2024-01-22T14:36:06.959" v="170"/>
          <ac:spMkLst>
            <pc:docMk/>
            <pc:sldMk cId="976996820" sldId="257"/>
            <ac:spMk id="7" creationId="{00000000-0000-0000-0000-000000000000}"/>
          </ac:spMkLst>
        </pc:spChg>
        <pc:spChg chg="add">
          <ac:chgData name="Cameron McGlothen" userId="S::cameron.mcglothen@accgov.com::a6fe8298-2e28-4ba8-9fc5-5d90d3e7b1de" providerId="AD" clId="Web-{85E97F71-2CB4-1802-A5DF-F1E3BF1D1D30}" dt="2024-01-22T14:36:06.959" v="170"/>
          <ac:spMkLst>
            <pc:docMk/>
            <pc:sldMk cId="976996820" sldId="257"/>
            <ac:spMk id="12" creationId="{907EF6B7-1338-4443-8C46-6A318D952DFD}"/>
          </ac:spMkLst>
        </pc:spChg>
        <pc:spChg chg="add">
          <ac:chgData name="Cameron McGlothen" userId="S::cameron.mcglothen@accgov.com::a6fe8298-2e28-4ba8-9fc5-5d90d3e7b1de" providerId="AD" clId="Web-{85E97F71-2CB4-1802-A5DF-F1E3BF1D1D30}" dt="2024-01-22T14:36:06.959" v="170"/>
          <ac:spMkLst>
            <pc:docMk/>
            <pc:sldMk cId="976996820" sldId="257"/>
            <ac:spMk id="14" creationId="{DAAE4CDD-124C-4DCF-9584-B6033B545DD5}"/>
          </ac:spMkLst>
        </pc:spChg>
        <pc:spChg chg="add">
          <ac:chgData name="Cameron McGlothen" userId="S::cameron.mcglothen@accgov.com::a6fe8298-2e28-4ba8-9fc5-5d90d3e7b1de" providerId="AD" clId="Web-{85E97F71-2CB4-1802-A5DF-F1E3BF1D1D30}" dt="2024-01-22T14:36:06.959" v="170"/>
          <ac:spMkLst>
            <pc:docMk/>
            <pc:sldMk cId="976996820" sldId="257"/>
            <ac:spMk id="16" creationId="{081E4A58-353D-44AE-B2FC-2A74E2E400F7}"/>
          </ac:spMkLst>
        </pc:spChg>
      </pc:sldChg>
      <pc:sldChg chg="addSp delSp modSp mod setBg modClrScheme chgLayout">
        <pc:chgData name="Cameron McGlothen" userId="S::cameron.mcglothen@accgov.com::a6fe8298-2e28-4ba8-9fc5-5d90d3e7b1de" providerId="AD" clId="Web-{85E97F71-2CB4-1802-A5DF-F1E3BF1D1D30}" dt="2024-01-22T14:34:41.707" v="169"/>
        <pc:sldMkLst>
          <pc:docMk/>
          <pc:sldMk cId="2313259361" sldId="258"/>
        </pc:sldMkLst>
        <pc:spChg chg="add del mod ord">
          <ac:chgData name="Cameron McGlothen" userId="S::cameron.mcglothen@accgov.com::a6fe8298-2e28-4ba8-9fc5-5d90d3e7b1de" providerId="AD" clId="Web-{85E97F71-2CB4-1802-A5DF-F1E3BF1D1D30}" dt="2024-01-22T14:34:41.707" v="169"/>
          <ac:spMkLst>
            <pc:docMk/>
            <pc:sldMk cId="2313259361" sldId="258"/>
            <ac:spMk id="3" creationId="{00000000-0000-0000-0000-000000000000}"/>
          </ac:spMkLst>
        </pc:spChg>
        <pc:spChg chg="add">
          <ac:chgData name="Cameron McGlothen" userId="S::cameron.mcglothen@accgov.com::a6fe8298-2e28-4ba8-9fc5-5d90d3e7b1de" providerId="AD" clId="Web-{85E97F71-2CB4-1802-A5DF-F1E3BF1D1D30}" dt="2024-01-22T14:34:41.707" v="169"/>
          <ac:spMkLst>
            <pc:docMk/>
            <pc:sldMk cId="2313259361" sldId="258"/>
            <ac:spMk id="8" creationId="{F837543A-6020-4505-A233-C9DB4BF74011}"/>
          </ac:spMkLst>
        </pc:spChg>
        <pc:spChg chg="add del">
          <ac:chgData name="Cameron McGlothen" userId="S::cameron.mcglothen@accgov.com::a6fe8298-2e28-4ba8-9fc5-5d90d3e7b1de" providerId="AD" clId="Web-{85E97F71-2CB4-1802-A5DF-F1E3BF1D1D30}" dt="2024-01-22T14:34:41.692" v="168"/>
          <ac:spMkLst>
            <pc:docMk/>
            <pc:sldMk cId="2313259361" sldId="258"/>
            <ac:spMk id="9" creationId="{7301F447-EEF7-48F5-AF73-7566EE7F64AD}"/>
          </ac:spMkLst>
        </pc:spChg>
        <pc:spChg chg="add">
          <ac:chgData name="Cameron McGlothen" userId="S::cameron.mcglothen@accgov.com::a6fe8298-2e28-4ba8-9fc5-5d90d3e7b1de" providerId="AD" clId="Web-{85E97F71-2CB4-1802-A5DF-F1E3BF1D1D30}" dt="2024-01-22T14:34:41.707" v="169"/>
          <ac:spMkLst>
            <pc:docMk/>
            <pc:sldMk cId="2313259361" sldId="258"/>
            <ac:spMk id="10" creationId="{35B16301-FB18-48BA-A6DD-C37CAF6F9A18}"/>
          </ac:spMkLst>
        </pc:spChg>
        <pc:spChg chg="add del">
          <ac:chgData name="Cameron McGlothen" userId="S::cameron.mcglothen@accgov.com::a6fe8298-2e28-4ba8-9fc5-5d90d3e7b1de" providerId="AD" clId="Web-{85E97F71-2CB4-1802-A5DF-F1E3BF1D1D30}" dt="2024-01-22T14:34:41.692" v="168"/>
          <ac:spMkLst>
            <pc:docMk/>
            <pc:sldMk cId="2313259361" sldId="258"/>
            <ac:spMk id="11" creationId="{F7117410-A2A4-4085-9ADC-46744551DBDE}"/>
          </ac:spMkLst>
        </pc:spChg>
        <pc:spChg chg="add">
          <ac:chgData name="Cameron McGlothen" userId="S::cameron.mcglothen@accgov.com::a6fe8298-2e28-4ba8-9fc5-5d90d3e7b1de" providerId="AD" clId="Web-{85E97F71-2CB4-1802-A5DF-F1E3BF1D1D30}" dt="2024-01-22T14:34:41.707" v="169"/>
          <ac:spMkLst>
            <pc:docMk/>
            <pc:sldMk cId="2313259361" sldId="258"/>
            <ac:spMk id="12" creationId="{C3C0D90E-074A-4F52-9B11-B52BEF4BCBE5}"/>
          </ac:spMkLst>
        </pc:spChg>
        <pc:spChg chg="add del">
          <ac:chgData name="Cameron McGlothen" userId="S::cameron.mcglothen@accgov.com::a6fe8298-2e28-4ba8-9fc5-5d90d3e7b1de" providerId="AD" clId="Web-{85E97F71-2CB4-1802-A5DF-F1E3BF1D1D30}" dt="2024-01-22T14:34:41.692" v="168"/>
          <ac:spMkLst>
            <pc:docMk/>
            <pc:sldMk cId="2313259361" sldId="258"/>
            <ac:spMk id="13" creationId="{99F74EB5-E547-4FB4-95F5-BCC788F3C4A0}"/>
          </ac:spMkLst>
        </pc:spChg>
        <pc:spChg chg="add">
          <ac:chgData name="Cameron McGlothen" userId="S::cameron.mcglothen@accgov.com::a6fe8298-2e28-4ba8-9fc5-5d90d3e7b1de" providerId="AD" clId="Web-{85E97F71-2CB4-1802-A5DF-F1E3BF1D1D30}" dt="2024-01-22T14:34:41.707" v="169"/>
          <ac:spMkLst>
            <pc:docMk/>
            <pc:sldMk cId="2313259361" sldId="258"/>
            <ac:spMk id="14" creationId="{CABBD4C1-E6F8-46F6-8152-A8A97490BF4D}"/>
          </ac:spMkLst>
        </pc:spChg>
        <pc:spChg chg="add">
          <ac:chgData name="Cameron McGlothen" userId="S::cameron.mcglothen@accgov.com::a6fe8298-2e28-4ba8-9fc5-5d90d3e7b1de" providerId="AD" clId="Web-{85E97F71-2CB4-1802-A5DF-F1E3BF1D1D30}" dt="2024-01-22T14:34:41.707" v="169"/>
          <ac:spMkLst>
            <pc:docMk/>
            <pc:sldMk cId="2313259361" sldId="258"/>
            <ac:spMk id="15" creationId="{00000000-0000-0000-0000-000000000000}"/>
          </ac:spMkLst>
        </pc:spChg>
        <pc:spChg chg="add">
          <ac:chgData name="Cameron McGlothen" userId="S::cameron.mcglothen@accgov.com::a6fe8298-2e28-4ba8-9fc5-5d90d3e7b1de" providerId="AD" clId="Web-{85E97F71-2CB4-1802-A5DF-F1E3BF1D1D30}" dt="2024-01-22T14:34:41.707" v="169"/>
          <ac:spMkLst>
            <pc:docMk/>
            <pc:sldMk cId="2313259361" sldId="258"/>
            <ac:spMk id="16" creationId="{83BA5EF5-1FE9-4BF9-83BB-269BCDDF6156}"/>
          </ac:spMkLst>
        </pc:spChg>
        <pc:spChg chg="add">
          <ac:chgData name="Cameron McGlothen" userId="S::cameron.mcglothen@accgov.com::a6fe8298-2e28-4ba8-9fc5-5d90d3e7b1de" providerId="AD" clId="Web-{85E97F71-2CB4-1802-A5DF-F1E3BF1D1D30}" dt="2024-01-22T14:34:41.707" v="169"/>
          <ac:spMkLst>
            <pc:docMk/>
            <pc:sldMk cId="2313259361" sldId="258"/>
            <ac:spMk id="20" creationId="{88853921-7BC9-4BDE-ACAB-133C683C82D6}"/>
          </ac:spMkLst>
        </pc:spChg>
        <pc:spChg chg="add">
          <ac:chgData name="Cameron McGlothen" userId="S::cameron.mcglothen@accgov.com::a6fe8298-2e28-4ba8-9fc5-5d90d3e7b1de" providerId="AD" clId="Web-{85E97F71-2CB4-1802-A5DF-F1E3BF1D1D30}" dt="2024-01-22T14:34:41.707" v="169"/>
          <ac:spMkLst>
            <pc:docMk/>
            <pc:sldMk cId="2313259361" sldId="258"/>
            <ac:spMk id="22" creationId="{09192968-3AE7-4470-A61C-97294BB92731}"/>
          </ac:spMkLst>
        </pc:spChg>
        <pc:spChg chg="add">
          <ac:chgData name="Cameron McGlothen" userId="S::cameron.mcglothen@accgov.com::a6fe8298-2e28-4ba8-9fc5-5d90d3e7b1de" providerId="AD" clId="Web-{85E97F71-2CB4-1802-A5DF-F1E3BF1D1D30}" dt="2024-01-22T14:34:41.707" v="169"/>
          <ac:spMkLst>
            <pc:docMk/>
            <pc:sldMk cId="2313259361" sldId="258"/>
            <ac:spMk id="24" creationId="{3AB72E55-43E4-4356-BFE8-E2102CB0B505}"/>
          </ac:spMkLst>
        </pc:spChg>
        <pc:graphicFrameChg chg="add del">
          <ac:chgData name="Cameron McGlothen" userId="S::cameron.mcglothen@accgov.com::a6fe8298-2e28-4ba8-9fc5-5d90d3e7b1de" providerId="AD" clId="Web-{85E97F71-2CB4-1802-A5DF-F1E3BF1D1D30}" dt="2024-01-22T14:34:41.692" v="168"/>
          <ac:graphicFrameMkLst>
            <pc:docMk/>
            <pc:sldMk cId="2313259361" sldId="258"/>
            <ac:graphicFrameMk id="5" creationId="{472F53EA-C5BF-CBC5-AE28-05F1DED779B9}"/>
          </ac:graphicFrameMkLst>
        </pc:graphicFrameChg>
        <pc:cxnChg chg="add">
          <ac:chgData name="Cameron McGlothen" userId="S::cameron.mcglothen@accgov.com::a6fe8298-2e28-4ba8-9fc5-5d90d3e7b1de" providerId="AD" clId="Web-{85E97F71-2CB4-1802-A5DF-F1E3BF1D1D30}" dt="2024-01-22T14:34:41.707" v="169"/>
          <ac:cxnSpMkLst>
            <pc:docMk/>
            <pc:sldMk cId="2313259361" sldId="258"/>
            <ac:cxnSpMk id="18" creationId="{4B3BCACB-5880-460B-9606-8C433A9AF99D}"/>
          </ac:cxnSpMkLst>
        </pc:cxnChg>
      </pc:sldChg>
      <pc:sldChg chg="addSp delSp modSp mod setBg modClrScheme chgLayout">
        <pc:chgData name="Cameron McGlothen" userId="S::cameron.mcglothen@accgov.com::a6fe8298-2e28-4ba8-9fc5-5d90d3e7b1de" providerId="AD" clId="Web-{85E97F71-2CB4-1802-A5DF-F1E3BF1D1D30}" dt="2024-01-22T14:36:22.569" v="171"/>
        <pc:sldMkLst>
          <pc:docMk/>
          <pc:sldMk cId="712956744" sldId="259"/>
        </pc:sldMkLst>
        <pc:spChg chg="mod ord">
          <ac:chgData name="Cameron McGlothen" userId="S::cameron.mcglothen@accgov.com::a6fe8298-2e28-4ba8-9fc5-5d90d3e7b1de" providerId="AD" clId="Web-{85E97F71-2CB4-1802-A5DF-F1E3BF1D1D30}" dt="2024-01-22T14:36:22.569" v="171"/>
          <ac:spMkLst>
            <pc:docMk/>
            <pc:sldMk cId="712956744" sldId="259"/>
            <ac:spMk id="2" creationId="{00000000-0000-0000-0000-000000000000}"/>
          </ac:spMkLst>
        </pc:spChg>
        <pc:spChg chg="del mod ord">
          <ac:chgData name="Cameron McGlothen" userId="S::cameron.mcglothen@accgov.com::a6fe8298-2e28-4ba8-9fc5-5d90d3e7b1de" providerId="AD" clId="Web-{85E97F71-2CB4-1802-A5DF-F1E3BF1D1D30}" dt="2024-01-22T14:36:22.569" v="171"/>
          <ac:spMkLst>
            <pc:docMk/>
            <pc:sldMk cId="712956744" sldId="259"/>
            <ac:spMk id="3" creationId="{00000000-0000-0000-0000-000000000000}"/>
          </ac:spMkLst>
        </pc:spChg>
        <pc:spChg chg="add">
          <ac:chgData name="Cameron McGlothen" userId="S::cameron.mcglothen@accgov.com::a6fe8298-2e28-4ba8-9fc5-5d90d3e7b1de" providerId="AD" clId="Web-{85E97F71-2CB4-1802-A5DF-F1E3BF1D1D30}" dt="2024-01-22T14:36:22.569" v="171"/>
          <ac:spMkLst>
            <pc:docMk/>
            <pc:sldMk cId="712956744" sldId="259"/>
            <ac:spMk id="9" creationId="{2E442304-DDBD-4F7B-8017-36BCC863FB40}"/>
          </ac:spMkLst>
        </pc:spChg>
        <pc:spChg chg="add">
          <ac:chgData name="Cameron McGlothen" userId="S::cameron.mcglothen@accgov.com::a6fe8298-2e28-4ba8-9fc5-5d90d3e7b1de" providerId="AD" clId="Web-{85E97F71-2CB4-1802-A5DF-F1E3BF1D1D30}" dt="2024-01-22T14:36:22.569" v="171"/>
          <ac:spMkLst>
            <pc:docMk/>
            <pc:sldMk cId="712956744" sldId="259"/>
            <ac:spMk id="11" creationId="{5E107275-3853-46FD-A241-DE4355A42675}"/>
          </ac:spMkLst>
        </pc:spChg>
        <pc:graphicFrameChg chg="add">
          <ac:chgData name="Cameron McGlothen" userId="S::cameron.mcglothen@accgov.com::a6fe8298-2e28-4ba8-9fc5-5d90d3e7b1de" providerId="AD" clId="Web-{85E97F71-2CB4-1802-A5DF-F1E3BF1D1D30}" dt="2024-01-22T14:36:22.569" v="171"/>
          <ac:graphicFrameMkLst>
            <pc:docMk/>
            <pc:sldMk cId="712956744" sldId="259"/>
            <ac:graphicFrameMk id="5" creationId="{548BA113-2CD1-7515-5B69-67CF4D4FD9AA}"/>
          </ac:graphicFrameMkLst>
        </pc:graphicFrameChg>
      </pc:sldChg>
      <pc:sldChg chg="addSp modSp mod setBg modClrScheme chgLayout">
        <pc:chgData name="Cameron McGlothen" userId="S::cameron.mcglothen@accgov.com::a6fe8298-2e28-4ba8-9fc5-5d90d3e7b1de" providerId="AD" clId="Web-{85E97F71-2CB4-1802-A5DF-F1E3BF1D1D30}" dt="2024-01-22T14:37:46.476" v="172"/>
        <pc:sldMkLst>
          <pc:docMk/>
          <pc:sldMk cId="2177414799" sldId="260"/>
        </pc:sldMkLst>
        <pc:spChg chg="mod ord">
          <ac:chgData name="Cameron McGlothen" userId="S::cameron.mcglothen@accgov.com::a6fe8298-2e28-4ba8-9fc5-5d90d3e7b1de" providerId="AD" clId="Web-{85E97F71-2CB4-1802-A5DF-F1E3BF1D1D30}" dt="2024-01-22T14:37:46.476" v="172"/>
          <ac:spMkLst>
            <pc:docMk/>
            <pc:sldMk cId="2177414799" sldId="260"/>
            <ac:spMk id="2" creationId="{00000000-0000-0000-0000-000000000000}"/>
          </ac:spMkLst>
        </pc:spChg>
        <pc:spChg chg="mod ord">
          <ac:chgData name="Cameron McGlothen" userId="S::cameron.mcglothen@accgov.com::a6fe8298-2e28-4ba8-9fc5-5d90d3e7b1de" providerId="AD" clId="Web-{85E97F71-2CB4-1802-A5DF-F1E3BF1D1D30}" dt="2024-01-22T14:37:46.476" v="172"/>
          <ac:spMkLst>
            <pc:docMk/>
            <pc:sldMk cId="2177414799" sldId="260"/>
            <ac:spMk id="3" creationId="{00000000-0000-0000-0000-000000000000}"/>
          </ac:spMkLst>
        </pc:spChg>
        <pc:spChg chg="add">
          <ac:chgData name="Cameron McGlothen" userId="S::cameron.mcglothen@accgov.com::a6fe8298-2e28-4ba8-9fc5-5d90d3e7b1de" providerId="AD" clId="Web-{85E97F71-2CB4-1802-A5DF-F1E3BF1D1D30}" dt="2024-01-22T14:37:46.476" v="172"/>
          <ac:spMkLst>
            <pc:docMk/>
            <pc:sldMk cId="2177414799" sldId="260"/>
            <ac:spMk id="8" creationId="{100EDD19-6802-4EC3-95CE-CFFAB042CFD6}"/>
          </ac:spMkLst>
        </pc:spChg>
        <pc:spChg chg="add">
          <ac:chgData name="Cameron McGlothen" userId="S::cameron.mcglothen@accgov.com::a6fe8298-2e28-4ba8-9fc5-5d90d3e7b1de" providerId="AD" clId="Web-{85E97F71-2CB4-1802-A5DF-F1E3BF1D1D30}" dt="2024-01-22T14:37:46.476" v="172"/>
          <ac:spMkLst>
            <pc:docMk/>
            <pc:sldMk cId="2177414799" sldId="260"/>
            <ac:spMk id="10" creationId="{DB17E863-922E-4C26-BD64-E8FD41D28661}"/>
          </ac:spMkLst>
        </pc:spChg>
      </pc:sldChg>
      <pc:sldChg chg="addSp delSp modSp mod setBg modClrScheme addAnim setClrOvrMap chgLayout">
        <pc:chgData name="Cameron McGlothen" userId="S::cameron.mcglothen@accgov.com::a6fe8298-2e28-4ba8-9fc5-5d90d3e7b1de" providerId="AD" clId="Web-{85E97F71-2CB4-1802-A5DF-F1E3BF1D1D30}" dt="2024-01-22T14:40:52.464" v="193"/>
        <pc:sldMkLst>
          <pc:docMk/>
          <pc:sldMk cId="220357910" sldId="261"/>
        </pc:sldMkLst>
        <pc:spChg chg="mod ord">
          <ac:chgData name="Cameron McGlothen" userId="S::cameron.mcglothen@accgov.com::a6fe8298-2e28-4ba8-9fc5-5d90d3e7b1de" providerId="AD" clId="Web-{85E97F71-2CB4-1802-A5DF-F1E3BF1D1D30}" dt="2024-01-22T14:40:52.464" v="193"/>
          <ac:spMkLst>
            <pc:docMk/>
            <pc:sldMk cId="220357910" sldId="261"/>
            <ac:spMk id="2" creationId="{00000000-0000-0000-0000-000000000000}"/>
          </ac:spMkLst>
        </pc:spChg>
        <pc:spChg chg="del mod ord">
          <ac:chgData name="Cameron McGlothen" userId="S::cameron.mcglothen@accgov.com::a6fe8298-2e28-4ba8-9fc5-5d90d3e7b1de" providerId="AD" clId="Web-{85E97F71-2CB4-1802-A5DF-F1E3BF1D1D30}" dt="2024-01-22T14:40:35.027" v="192"/>
          <ac:spMkLst>
            <pc:docMk/>
            <pc:sldMk cId="220357910" sldId="261"/>
            <ac:spMk id="3" creationId="{00000000-0000-0000-0000-000000000000}"/>
          </ac:spMkLst>
        </pc:spChg>
        <pc:spChg chg="add del">
          <ac:chgData name="Cameron McGlothen" userId="S::cameron.mcglothen@accgov.com::a6fe8298-2e28-4ba8-9fc5-5d90d3e7b1de" providerId="AD" clId="Web-{85E97F71-2CB4-1802-A5DF-F1E3BF1D1D30}" dt="2024-01-22T14:40:52.464" v="193"/>
          <ac:spMkLst>
            <pc:docMk/>
            <pc:sldMk cId="220357910" sldId="261"/>
            <ac:spMk id="9" creationId="{5A59F003-E00A-43F9-91DC-CC54E3B87466}"/>
          </ac:spMkLst>
        </pc:spChg>
        <pc:spChg chg="add del">
          <ac:chgData name="Cameron McGlothen" userId="S::cameron.mcglothen@accgov.com::a6fe8298-2e28-4ba8-9fc5-5d90d3e7b1de" providerId="AD" clId="Web-{85E97F71-2CB4-1802-A5DF-F1E3BF1D1D30}" dt="2024-01-22T14:40:52.464" v="193"/>
          <ac:spMkLst>
            <pc:docMk/>
            <pc:sldMk cId="220357910" sldId="261"/>
            <ac:spMk id="11" creationId="{D74A4382-E3AD-430A-9A1F-DFA3E0E77A7D}"/>
          </ac:spMkLst>
        </pc:spChg>
        <pc:spChg chg="add del">
          <ac:chgData name="Cameron McGlothen" userId="S::cameron.mcglothen@accgov.com::a6fe8298-2e28-4ba8-9fc5-5d90d3e7b1de" providerId="AD" clId="Web-{85E97F71-2CB4-1802-A5DF-F1E3BF1D1D30}" dt="2024-01-22T14:40:52.464" v="193"/>
          <ac:spMkLst>
            <pc:docMk/>
            <pc:sldMk cId="220357910" sldId="261"/>
            <ac:spMk id="13" creationId="{79F40191-0F44-4FD1-82CC-ACB507C14BE6}"/>
          </ac:spMkLst>
        </pc:spChg>
        <pc:spChg chg="add">
          <ac:chgData name="Cameron McGlothen" userId="S::cameron.mcglothen@accgov.com::a6fe8298-2e28-4ba8-9fc5-5d90d3e7b1de" providerId="AD" clId="Web-{85E97F71-2CB4-1802-A5DF-F1E3BF1D1D30}" dt="2024-01-22T14:40:52.464" v="193"/>
          <ac:spMkLst>
            <pc:docMk/>
            <pc:sldMk cId="220357910" sldId="261"/>
            <ac:spMk id="18" creationId="{71B2258F-86CA-4D4D-8270-BC05FCDEBFB3}"/>
          </ac:spMkLst>
        </pc:spChg>
        <pc:picChg chg="add mod">
          <ac:chgData name="Cameron McGlothen" userId="S::cameron.mcglothen@accgov.com::a6fe8298-2e28-4ba8-9fc5-5d90d3e7b1de" providerId="AD" clId="Web-{85E97F71-2CB4-1802-A5DF-F1E3BF1D1D30}" dt="2024-01-22T14:40:52.464" v="193"/>
          <ac:picMkLst>
            <pc:docMk/>
            <pc:sldMk cId="220357910" sldId="261"/>
            <ac:picMk id="5" creationId="{988F9085-0622-12BE-A695-E464D4DA8E1C}"/>
          </ac:picMkLst>
        </pc:picChg>
      </pc:sldChg>
      <pc:sldChg chg="modSp mod modClrScheme chgLayout">
        <pc:chgData name="Cameron McGlothen" userId="S::cameron.mcglothen@accgov.com::a6fe8298-2e28-4ba8-9fc5-5d90d3e7b1de" providerId="AD" clId="Web-{85E97F71-2CB4-1802-A5DF-F1E3BF1D1D30}" dt="2024-01-22T14:33:44.831" v="166"/>
        <pc:sldMkLst>
          <pc:docMk/>
          <pc:sldMk cId="4060773715" sldId="262"/>
        </pc:sldMkLst>
        <pc:spChg chg="mod ord">
          <ac:chgData name="Cameron McGlothen" userId="S::cameron.mcglothen@accgov.com::a6fe8298-2e28-4ba8-9fc5-5d90d3e7b1de" providerId="AD" clId="Web-{85E97F71-2CB4-1802-A5DF-F1E3BF1D1D30}" dt="2024-01-22T14:33:44.831" v="166"/>
          <ac:spMkLst>
            <pc:docMk/>
            <pc:sldMk cId="4060773715" sldId="262"/>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4060773715" sldId="262"/>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448452156" sldId="263"/>
        </pc:sldMkLst>
        <pc:spChg chg="mod ord">
          <ac:chgData name="Cameron McGlothen" userId="S::cameron.mcglothen@accgov.com::a6fe8298-2e28-4ba8-9fc5-5d90d3e7b1de" providerId="AD" clId="Web-{85E97F71-2CB4-1802-A5DF-F1E3BF1D1D30}" dt="2024-01-22T14:33:44.831" v="166"/>
          <ac:spMkLst>
            <pc:docMk/>
            <pc:sldMk cId="2448452156" sldId="263"/>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2448452156" sldId="263"/>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3984630213" sldId="264"/>
        </pc:sldMkLst>
        <pc:spChg chg="mod ord">
          <ac:chgData name="Cameron McGlothen" userId="S::cameron.mcglothen@accgov.com::a6fe8298-2e28-4ba8-9fc5-5d90d3e7b1de" providerId="AD" clId="Web-{85E97F71-2CB4-1802-A5DF-F1E3BF1D1D30}" dt="2024-01-22T14:33:44.831" v="166"/>
          <ac:spMkLst>
            <pc:docMk/>
            <pc:sldMk cId="3984630213" sldId="264"/>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3984630213" sldId="264"/>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3857575465" sldId="265"/>
        </pc:sldMkLst>
        <pc:spChg chg="mod ord">
          <ac:chgData name="Cameron McGlothen" userId="S::cameron.mcglothen@accgov.com::a6fe8298-2e28-4ba8-9fc5-5d90d3e7b1de" providerId="AD" clId="Web-{85E97F71-2CB4-1802-A5DF-F1E3BF1D1D30}" dt="2024-01-22T14:33:44.831" v="166"/>
          <ac:spMkLst>
            <pc:docMk/>
            <pc:sldMk cId="3857575465" sldId="265"/>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3857575465" sldId="265"/>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67112625" sldId="266"/>
        </pc:sldMkLst>
        <pc:spChg chg="mod ord">
          <ac:chgData name="Cameron McGlothen" userId="S::cameron.mcglothen@accgov.com::a6fe8298-2e28-4ba8-9fc5-5d90d3e7b1de" providerId="AD" clId="Web-{85E97F71-2CB4-1802-A5DF-F1E3BF1D1D30}" dt="2024-01-22T14:33:44.831" v="166"/>
          <ac:spMkLst>
            <pc:docMk/>
            <pc:sldMk cId="67112625" sldId="266"/>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67112625" sldId="266"/>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3898841973" sldId="267"/>
        </pc:sldMkLst>
        <pc:spChg chg="mod ord">
          <ac:chgData name="Cameron McGlothen" userId="S::cameron.mcglothen@accgov.com::a6fe8298-2e28-4ba8-9fc5-5d90d3e7b1de" providerId="AD" clId="Web-{85E97F71-2CB4-1802-A5DF-F1E3BF1D1D30}" dt="2024-01-22T14:33:44.831" v="166"/>
          <ac:spMkLst>
            <pc:docMk/>
            <pc:sldMk cId="3898841973" sldId="267"/>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3898841973" sldId="267"/>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027265643" sldId="268"/>
        </pc:sldMkLst>
        <pc:spChg chg="mod ord">
          <ac:chgData name="Cameron McGlothen" userId="S::cameron.mcglothen@accgov.com::a6fe8298-2e28-4ba8-9fc5-5d90d3e7b1de" providerId="AD" clId="Web-{85E97F71-2CB4-1802-A5DF-F1E3BF1D1D30}" dt="2024-01-22T14:33:44.831" v="166"/>
          <ac:spMkLst>
            <pc:docMk/>
            <pc:sldMk cId="2027265643" sldId="268"/>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2027265643" sldId="268"/>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4011564734" sldId="269"/>
        </pc:sldMkLst>
        <pc:spChg chg="mod ord">
          <ac:chgData name="Cameron McGlothen" userId="S::cameron.mcglothen@accgov.com::a6fe8298-2e28-4ba8-9fc5-5d90d3e7b1de" providerId="AD" clId="Web-{85E97F71-2CB4-1802-A5DF-F1E3BF1D1D30}" dt="2024-01-22T14:33:44.831" v="166"/>
          <ac:spMkLst>
            <pc:docMk/>
            <pc:sldMk cId="4011564734" sldId="269"/>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4011564734" sldId="269"/>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746612816" sldId="270"/>
        </pc:sldMkLst>
        <pc:spChg chg="mod ord">
          <ac:chgData name="Cameron McGlothen" userId="S::cameron.mcglothen@accgov.com::a6fe8298-2e28-4ba8-9fc5-5d90d3e7b1de" providerId="AD" clId="Web-{85E97F71-2CB4-1802-A5DF-F1E3BF1D1D30}" dt="2024-01-22T14:33:44.831" v="166"/>
          <ac:spMkLst>
            <pc:docMk/>
            <pc:sldMk cId="2746612816" sldId="270"/>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2746612816" sldId="270"/>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3030717731" sldId="271"/>
        </pc:sldMkLst>
        <pc:spChg chg="mod ord">
          <ac:chgData name="Cameron McGlothen" userId="S::cameron.mcglothen@accgov.com::a6fe8298-2e28-4ba8-9fc5-5d90d3e7b1de" providerId="AD" clId="Web-{85E97F71-2CB4-1802-A5DF-F1E3BF1D1D30}" dt="2024-01-22T14:33:44.831" v="166"/>
          <ac:spMkLst>
            <pc:docMk/>
            <pc:sldMk cId="3030717731" sldId="271"/>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3030717731" sldId="271"/>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184585265" sldId="272"/>
        </pc:sldMkLst>
        <pc:spChg chg="mod ord">
          <ac:chgData name="Cameron McGlothen" userId="S::cameron.mcglothen@accgov.com::a6fe8298-2e28-4ba8-9fc5-5d90d3e7b1de" providerId="AD" clId="Web-{85E97F71-2CB4-1802-A5DF-F1E3BF1D1D30}" dt="2024-01-22T14:33:44.831" v="166"/>
          <ac:spMkLst>
            <pc:docMk/>
            <pc:sldMk cId="184585265" sldId="272"/>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184585265" sldId="272"/>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3096313808" sldId="273"/>
        </pc:sldMkLst>
        <pc:spChg chg="mod ord">
          <ac:chgData name="Cameron McGlothen" userId="S::cameron.mcglothen@accgov.com::a6fe8298-2e28-4ba8-9fc5-5d90d3e7b1de" providerId="AD" clId="Web-{85E97F71-2CB4-1802-A5DF-F1E3BF1D1D30}" dt="2024-01-22T14:33:44.831" v="166"/>
          <ac:spMkLst>
            <pc:docMk/>
            <pc:sldMk cId="3096313808" sldId="273"/>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3096313808" sldId="273"/>
            <ac:spMk id="3" creationId="{00000000-0000-0000-0000-000000000000}"/>
          </ac:spMkLst>
        </pc:spChg>
      </pc:sldChg>
      <pc:sldChg chg="addSp modSp mod setBg modClrScheme chgLayout">
        <pc:chgData name="Cameron McGlothen" userId="S::cameron.mcglothen@accgov.com::a6fe8298-2e28-4ba8-9fc5-5d90d3e7b1de" providerId="AD" clId="Web-{85E97F71-2CB4-1802-A5DF-F1E3BF1D1D30}" dt="2024-01-22T14:39:58.260" v="189"/>
        <pc:sldMkLst>
          <pc:docMk/>
          <pc:sldMk cId="1949844565" sldId="274"/>
        </pc:sldMkLst>
        <pc:spChg chg="mod ord">
          <ac:chgData name="Cameron McGlothen" userId="S::cameron.mcglothen@accgov.com::a6fe8298-2e28-4ba8-9fc5-5d90d3e7b1de" providerId="AD" clId="Web-{85E97F71-2CB4-1802-A5DF-F1E3BF1D1D30}" dt="2024-01-22T14:39:58.260" v="189"/>
          <ac:spMkLst>
            <pc:docMk/>
            <pc:sldMk cId="1949844565" sldId="274"/>
            <ac:spMk id="2" creationId="{00000000-0000-0000-0000-000000000000}"/>
          </ac:spMkLst>
        </pc:spChg>
        <pc:spChg chg="mod ord">
          <ac:chgData name="Cameron McGlothen" userId="S::cameron.mcglothen@accgov.com::a6fe8298-2e28-4ba8-9fc5-5d90d3e7b1de" providerId="AD" clId="Web-{85E97F71-2CB4-1802-A5DF-F1E3BF1D1D30}" dt="2024-01-22T14:39:58.260" v="189"/>
          <ac:spMkLst>
            <pc:docMk/>
            <pc:sldMk cId="1949844565" sldId="274"/>
            <ac:spMk id="3" creationId="{00000000-0000-0000-0000-000000000000}"/>
          </ac:spMkLst>
        </pc:spChg>
        <pc:spChg chg="add">
          <ac:chgData name="Cameron McGlothen" userId="S::cameron.mcglothen@accgov.com::a6fe8298-2e28-4ba8-9fc5-5d90d3e7b1de" providerId="AD" clId="Web-{85E97F71-2CB4-1802-A5DF-F1E3BF1D1D30}" dt="2024-01-22T14:39:58.260" v="189"/>
          <ac:spMkLst>
            <pc:docMk/>
            <pc:sldMk cId="1949844565" sldId="274"/>
            <ac:spMk id="8" creationId="{100EDD19-6802-4EC3-95CE-CFFAB042CFD6}"/>
          </ac:spMkLst>
        </pc:spChg>
        <pc:spChg chg="add">
          <ac:chgData name="Cameron McGlothen" userId="S::cameron.mcglothen@accgov.com::a6fe8298-2e28-4ba8-9fc5-5d90d3e7b1de" providerId="AD" clId="Web-{85E97F71-2CB4-1802-A5DF-F1E3BF1D1D30}" dt="2024-01-22T14:39:58.260" v="189"/>
          <ac:spMkLst>
            <pc:docMk/>
            <pc:sldMk cId="1949844565" sldId="274"/>
            <ac:spMk id="10" creationId="{DB17E863-922E-4C26-BD64-E8FD41D28661}"/>
          </ac:spMkLst>
        </pc:spChg>
      </pc:sldChg>
      <pc:sldChg chg="addSp modSp mod setBg modClrScheme chgLayout">
        <pc:chgData name="Cameron McGlothen" userId="S::cameron.mcglothen@accgov.com::a6fe8298-2e28-4ba8-9fc5-5d90d3e7b1de" providerId="AD" clId="Web-{85E97F71-2CB4-1802-A5DF-F1E3BF1D1D30}" dt="2024-01-22T14:39:51.073" v="188"/>
        <pc:sldMkLst>
          <pc:docMk/>
          <pc:sldMk cId="2841346072" sldId="275"/>
        </pc:sldMkLst>
        <pc:spChg chg="mod ord">
          <ac:chgData name="Cameron McGlothen" userId="S::cameron.mcglothen@accgov.com::a6fe8298-2e28-4ba8-9fc5-5d90d3e7b1de" providerId="AD" clId="Web-{85E97F71-2CB4-1802-A5DF-F1E3BF1D1D30}" dt="2024-01-22T14:39:51.073" v="188"/>
          <ac:spMkLst>
            <pc:docMk/>
            <pc:sldMk cId="2841346072" sldId="275"/>
            <ac:spMk id="2" creationId="{00000000-0000-0000-0000-000000000000}"/>
          </ac:spMkLst>
        </pc:spChg>
        <pc:spChg chg="mod ord">
          <ac:chgData name="Cameron McGlothen" userId="S::cameron.mcglothen@accgov.com::a6fe8298-2e28-4ba8-9fc5-5d90d3e7b1de" providerId="AD" clId="Web-{85E97F71-2CB4-1802-A5DF-F1E3BF1D1D30}" dt="2024-01-22T14:39:51.073" v="188"/>
          <ac:spMkLst>
            <pc:docMk/>
            <pc:sldMk cId="2841346072" sldId="275"/>
            <ac:spMk id="3" creationId="{00000000-0000-0000-0000-000000000000}"/>
          </ac:spMkLst>
        </pc:spChg>
        <pc:spChg chg="add">
          <ac:chgData name="Cameron McGlothen" userId="S::cameron.mcglothen@accgov.com::a6fe8298-2e28-4ba8-9fc5-5d90d3e7b1de" providerId="AD" clId="Web-{85E97F71-2CB4-1802-A5DF-F1E3BF1D1D30}" dt="2024-01-22T14:39:51.073" v="188"/>
          <ac:spMkLst>
            <pc:docMk/>
            <pc:sldMk cId="2841346072" sldId="275"/>
            <ac:spMk id="8" creationId="{100EDD19-6802-4EC3-95CE-CFFAB042CFD6}"/>
          </ac:spMkLst>
        </pc:spChg>
        <pc:spChg chg="add">
          <ac:chgData name="Cameron McGlothen" userId="S::cameron.mcglothen@accgov.com::a6fe8298-2e28-4ba8-9fc5-5d90d3e7b1de" providerId="AD" clId="Web-{85E97F71-2CB4-1802-A5DF-F1E3BF1D1D30}" dt="2024-01-22T14:39:51.073" v="188"/>
          <ac:spMkLst>
            <pc:docMk/>
            <pc:sldMk cId="2841346072" sldId="275"/>
            <ac:spMk id="10" creationId="{DB17E863-922E-4C26-BD64-E8FD41D28661}"/>
          </ac:spMkLst>
        </pc:spChg>
      </pc:sldChg>
      <pc:sldChg chg="modSp mod ord modClrScheme modCm chgLayout">
        <pc:chgData name="Cameron McGlothen" userId="S::cameron.mcglothen@accgov.com::a6fe8298-2e28-4ba8-9fc5-5d90d3e7b1de" providerId="AD" clId="Web-{85E97F71-2CB4-1802-A5DF-F1E3BF1D1D30}" dt="2024-01-22T14:33:44.831" v="166"/>
        <pc:sldMkLst>
          <pc:docMk/>
          <pc:sldMk cId="2444767339" sldId="277"/>
        </pc:sldMkLst>
        <pc:spChg chg="mod ord">
          <ac:chgData name="Cameron McGlothen" userId="S::cameron.mcglothen@accgov.com::a6fe8298-2e28-4ba8-9fc5-5d90d3e7b1de" providerId="AD" clId="Web-{85E97F71-2CB4-1802-A5DF-F1E3BF1D1D30}" dt="2024-01-22T14:33:44.831" v="166"/>
          <ac:spMkLst>
            <pc:docMk/>
            <pc:sldMk cId="2444767339" sldId="277"/>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2444767339" sldId="277"/>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1845783254" sldId="278"/>
        </pc:sldMkLst>
        <pc:spChg chg="mod ord">
          <ac:chgData name="Cameron McGlothen" userId="S::cameron.mcglothen@accgov.com::a6fe8298-2e28-4ba8-9fc5-5d90d3e7b1de" providerId="AD" clId="Web-{85E97F71-2CB4-1802-A5DF-F1E3BF1D1D30}" dt="2024-01-22T14:33:44.831" v="166"/>
          <ac:spMkLst>
            <pc:docMk/>
            <pc:sldMk cId="1845783254" sldId="278"/>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1845783254" sldId="278"/>
            <ac:spMk id="3" creationId="{00000000-0000-0000-0000-00000000000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95506368" sldId="280"/>
        </pc:sldMkLst>
        <pc:spChg chg="mod ord">
          <ac:chgData name="Cameron McGlothen" userId="S::cameron.mcglothen@accgov.com::a6fe8298-2e28-4ba8-9fc5-5d90d3e7b1de" providerId="AD" clId="Web-{85E97F71-2CB4-1802-A5DF-F1E3BF1D1D30}" dt="2024-01-22T14:33:44.831" v="166"/>
          <ac:spMkLst>
            <pc:docMk/>
            <pc:sldMk cId="295506368" sldId="280"/>
            <ac:spMk id="2" creationId="{00000000-0000-0000-0000-000000000000}"/>
          </ac:spMkLst>
        </pc:spChg>
        <pc:spChg chg="mod ord">
          <ac:chgData name="Cameron McGlothen" userId="S::cameron.mcglothen@accgov.com::a6fe8298-2e28-4ba8-9fc5-5d90d3e7b1de" providerId="AD" clId="Web-{85E97F71-2CB4-1802-A5DF-F1E3BF1D1D30}" dt="2024-01-22T14:33:44.831" v="166"/>
          <ac:spMkLst>
            <pc:docMk/>
            <pc:sldMk cId="295506368" sldId="280"/>
            <ac:spMk id="3" creationId="{00000000-0000-0000-0000-000000000000}"/>
          </ac:spMkLst>
        </pc:spChg>
      </pc:sldChg>
      <pc:sldChg chg="addSp delSp modSp mod setBg modClrScheme addAnim setClrOvrMap chgLayout">
        <pc:chgData name="Cameron McGlothen" userId="S::cameron.mcglothen@accgov.com::a6fe8298-2e28-4ba8-9fc5-5d90d3e7b1de" providerId="AD" clId="Web-{85E97F71-2CB4-1802-A5DF-F1E3BF1D1D30}" dt="2024-01-22T14:39:31.416" v="185"/>
        <pc:sldMkLst>
          <pc:docMk/>
          <pc:sldMk cId="465568402" sldId="281"/>
        </pc:sldMkLst>
        <pc:spChg chg="mod ord">
          <ac:chgData name="Cameron McGlothen" userId="S::cameron.mcglothen@accgov.com::a6fe8298-2e28-4ba8-9fc5-5d90d3e7b1de" providerId="AD" clId="Web-{85E97F71-2CB4-1802-A5DF-F1E3BF1D1D30}" dt="2024-01-22T14:39:31.416" v="184"/>
          <ac:spMkLst>
            <pc:docMk/>
            <pc:sldMk cId="465568402" sldId="281"/>
            <ac:spMk id="2" creationId="{72BDF6F2-E899-17A0-7F73-01D47693C8B8}"/>
          </ac:spMkLst>
        </pc:spChg>
        <pc:spChg chg="mod ord">
          <ac:chgData name="Cameron McGlothen" userId="S::cameron.mcglothen@accgov.com::a6fe8298-2e28-4ba8-9fc5-5d90d3e7b1de" providerId="AD" clId="Web-{85E97F71-2CB4-1802-A5DF-F1E3BF1D1D30}" dt="2024-01-22T14:39:31.416" v="184"/>
          <ac:spMkLst>
            <pc:docMk/>
            <pc:sldMk cId="465568402" sldId="281"/>
            <ac:spMk id="3" creationId="{B0B29FF4-9F05-3D36-7381-D4ACE81AE73E}"/>
          </ac:spMkLst>
        </pc:spChg>
        <pc:spChg chg="add del">
          <ac:chgData name="Cameron McGlothen" userId="S::cameron.mcglothen@accgov.com::a6fe8298-2e28-4ba8-9fc5-5d90d3e7b1de" providerId="AD" clId="Web-{85E97F71-2CB4-1802-A5DF-F1E3BF1D1D30}" dt="2024-01-22T14:39:31.385" v="183"/>
          <ac:spMkLst>
            <pc:docMk/>
            <pc:sldMk cId="465568402" sldId="281"/>
            <ac:spMk id="8" creationId="{FFD48BC7-DC40-47DE-87EE-9F4B6ECB9ABB}"/>
          </ac:spMkLst>
        </pc:spChg>
        <pc:spChg chg="add">
          <ac:chgData name="Cameron McGlothen" userId="S::cameron.mcglothen@accgov.com::a6fe8298-2e28-4ba8-9fc5-5d90d3e7b1de" providerId="AD" clId="Web-{85E97F71-2CB4-1802-A5DF-F1E3BF1D1D30}" dt="2024-01-22T14:39:31.416" v="184"/>
          <ac:spMkLst>
            <pc:docMk/>
            <pc:sldMk cId="465568402" sldId="281"/>
            <ac:spMk id="9" creationId="{71B2258F-86CA-4D4D-8270-BC05FCDEBFB3}"/>
          </ac:spMkLst>
        </pc:spChg>
        <pc:spChg chg="add del">
          <ac:chgData name="Cameron McGlothen" userId="S::cameron.mcglothen@accgov.com::a6fe8298-2e28-4ba8-9fc5-5d90d3e7b1de" providerId="AD" clId="Web-{85E97F71-2CB4-1802-A5DF-F1E3BF1D1D30}" dt="2024-01-22T14:39:31.385" v="183"/>
          <ac:spMkLst>
            <pc:docMk/>
            <pc:sldMk cId="465568402" sldId="281"/>
            <ac:spMk id="10" creationId="{E502BBC7-2C76-46F3-BC24-5985BC13DB88}"/>
          </ac:spMkLst>
        </pc:spChg>
        <pc:spChg chg="add del">
          <ac:chgData name="Cameron McGlothen" userId="S::cameron.mcglothen@accgov.com::a6fe8298-2e28-4ba8-9fc5-5d90d3e7b1de" providerId="AD" clId="Web-{85E97F71-2CB4-1802-A5DF-F1E3BF1D1D30}" dt="2024-01-22T14:39:31.385" v="183"/>
          <ac:spMkLst>
            <pc:docMk/>
            <pc:sldMk cId="465568402" sldId="281"/>
            <ac:spMk id="12" creationId="{C7F28D52-2A5F-4D23-81AE-7CB8B591C7AF}"/>
          </ac:spMkLst>
        </pc:spChg>
        <pc:spChg chg="add del">
          <ac:chgData name="Cameron McGlothen" userId="S::cameron.mcglothen@accgov.com::a6fe8298-2e28-4ba8-9fc5-5d90d3e7b1de" providerId="AD" clId="Web-{85E97F71-2CB4-1802-A5DF-F1E3BF1D1D30}" dt="2024-01-22T14:39:31.385" v="183"/>
          <ac:spMkLst>
            <pc:docMk/>
            <pc:sldMk cId="465568402" sldId="281"/>
            <ac:spMk id="14" creationId="{3629484E-3792-4B3D-89AD-7C8A1ED0E0D4}"/>
          </ac:spMkLst>
        </pc:spChg>
        <pc:picChg chg="add">
          <ac:chgData name="Cameron McGlothen" userId="S::cameron.mcglothen@accgov.com::a6fe8298-2e28-4ba8-9fc5-5d90d3e7b1de" providerId="AD" clId="Web-{85E97F71-2CB4-1802-A5DF-F1E3BF1D1D30}" dt="2024-01-22T14:39:31.416" v="184"/>
          <ac:picMkLst>
            <pc:docMk/>
            <pc:sldMk cId="465568402" sldId="281"/>
            <ac:picMk id="5" creationId="{BDE7B99A-6EC0-1BF8-CDCC-A28D55EB8FB3}"/>
          </ac:picMkLst>
        </pc:picChg>
      </pc:sldChg>
      <pc:sldChg chg="addSp modSp mod ord setBg modClrScheme chgLayout">
        <pc:chgData name="Cameron McGlothen" userId="S::cameron.mcglothen@accgov.com::a6fe8298-2e28-4ba8-9fc5-5d90d3e7b1de" providerId="AD" clId="Web-{85E97F71-2CB4-1802-A5DF-F1E3BF1D1D30}" dt="2024-01-22T14:39:43.588" v="187"/>
        <pc:sldMkLst>
          <pc:docMk/>
          <pc:sldMk cId="3754100398" sldId="282"/>
        </pc:sldMkLst>
        <pc:spChg chg="mod ord">
          <ac:chgData name="Cameron McGlothen" userId="S::cameron.mcglothen@accgov.com::a6fe8298-2e28-4ba8-9fc5-5d90d3e7b1de" providerId="AD" clId="Web-{85E97F71-2CB4-1802-A5DF-F1E3BF1D1D30}" dt="2024-01-22T14:39:43.588" v="187"/>
          <ac:spMkLst>
            <pc:docMk/>
            <pc:sldMk cId="3754100398" sldId="282"/>
            <ac:spMk id="2" creationId="{8D22619F-F97C-303D-6054-A715E1B52FB4}"/>
          </ac:spMkLst>
        </pc:spChg>
        <pc:spChg chg="mod ord">
          <ac:chgData name="Cameron McGlothen" userId="S::cameron.mcglothen@accgov.com::a6fe8298-2e28-4ba8-9fc5-5d90d3e7b1de" providerId="AD" clId="Web-{85E97F71-2CB4-1802-A5DF-F1E3BF1D1D30}" dt="2024-01-22T14:39:43.588" v="187"/>
          <ac:spMkLst>
            <pc:docMk/>
            <pc:sldMk cId="3754100398" sldId="282"/>
            <ac:spMk id="3" creationId="{EEDBAE7B-8455-3BE4-A4FF-2925F4B84649}"/>
          </ac:spMkLst>
        </pc:spChg>
        <pc:spChg chg="add">
          <ac:chgData name="Cameron McGlothen" userId="S::cameron.mcglothen@accgov.com::a6fe8298-2e28-4ba8-9fc5-5d90d3e7b1de" providerId="AD" clId="Web-{85E97F71-2CB4-1802-A5DF-F1E3BF1D1D30}" dt="2024-01-22T14:39:43.588" v="187"/>
          <ac:spMkLst>
            <pc:docMk/>
            <pc:sldMk cId="3754100398" sldId="282"/>
            <ac:spMk id="8" creationId="{100EDD19-6802-4EC3-95CE-CFFAB042CFD6}"/>
          </ac:spMkLst>
        </pc:spChg>
        <pc:spChg chg="add">
          <ac:chgData name="Cameron McGlothen" userId="S::cameron.mcglothen@accgov.com::a6fe8298-2e28-4ba8-9fc5-5d90d3e7b1de" providerId="AD" clId="Web-{85E97F71-2CB4-1802-A5DF-F1E3BF1D1D30}" dt="2024-01-22T14:39:43.588" v="187"/>
          <ac:spMkLst>
            <pc:docMk/>
            <pc:sldMk cId="3754100398" sldId="282"/>
            <ac:spMk id="10" creationId="{DB17E863-922E-4C26-BD64-E8FD41D28661}"/>
          </ac:spMkLst>
        </pc:spChg>
      </pc:sldChg>
      <pc:sldChg chg="addSp modSp mod setBg modClrScheme modCm chgLayout">
        <pc:chgData name="Cameron McGlothen" userId="S::cameron.mcglothen@accgov.com::a6fe8298-2e28-4ba8-9fc5-5d90d3e7b1de" providerId="AD" clId="Web-{85E97F71-2CB4-1802-A5DF-F1E3BF1D1D30}" dt="2024-01-22T14:39:10.822" v="181"/>
        <pc:sldMkLst>
          <pc:docMk/>
          <pc:sldMk cId="473622034" sldId="283"/>
        </pc:sldMkLst>
        <pc:spChg chg="mod ord">
          <ac:chgData name="Cameron McGlothen" userId="S::cameron.mcglothen@accgov.com::a6fe8298-2e28-4ba8-9fc5-5d90d3e7b1de" providerId="AD" clId="Web-{85E97F71-2CB4-1802-A5DF-F1E3BF1D1D30}" dt="2024-01-22T14:39:10.822" v="181"/>
          <ac:spMkLst>
            <pc:docMk/>
            <pc:sldMk cId="473622034" sldId="283"/>
            <ac:spMk id="2" creationId="{7518D8B3-CE18-4F43-08B2-67F2B4164ADE}"/>
          </ac:spMkLst>
        </pc:spChg>
        <pc:spChg chg="mod ord">
          <ac:chgData name="Cameron McGlothen" userId="S::cameron.mcglothen@accgov.com::a6fe8298-2e28-4ba8-9fc5-5d90d3e7b1de" providerId="AD" clId="Web-{85E97F71-2CB4-1802-A5DF-F1E3BF1D1D30}" dt="2024-01-22T14:39:10.822" v="181"/>
          <ac:spMkLst>
            <pc:docMk/>
            <pc:sldMk cId="473622034" sldId="283"/>
            <ac:spMk id="3" creationId="{57E7073F-41A8-9F76-15D9-BBB159B81063}"/>
          </ac:spMkLst>
        </pc:spChg>
        <pc:spChg chg="add">
          <ac:chgData name="Cameron McGlothen" userId="S::cameron.mcglothen@accgov.com::a6fe8298-2e28-4ba8-9fc5-5d90d3e7b1de" providerId="AD" clId="Web-{85E97F71-2CB4-1802-A5DF-F1E3BF1D1D30}" dt="2024-01-22T14:39:10.822" v="181"/>
          <ac:spMkLst>
            <pc:docMk/>
            <pc:sldMk cId="473622034" sldId="283"/>
            <ac:spMk id="8" creationId="{100EDD19-6802-4EC3-95CE-CFFAB042CFD6}"/>
          </ac:spMkLst>
        </pc:spChg>
        <pc:spChg chg="add">
          <ac:chgData name="Cameron McGlothen" userId="S::cameron.mcglothen@accgov.com::a6fe8298-2e28-4ba8-9fc5-5d90d3e7b1de" providerId="AD" clId="Web-{85E97F71-2CB4-1802-A5DF-F1E3BF1D1D30}" dt="2024-01-22T14:39:10.822" v="181"/>
          <ac:spMkLst>
            <pc:docMk/>
            <pc:sldMk cId="473622034" sldId="283"/>
            <ac:spMk id="10" creationId="{DB17E863-922E-4C26-BD64-E8FD41D28661}"/>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93032206" sldId="284"/>
        </pc:sldMkLst>
        <pc:spChg chg="mod ord">
          <ac:chgData name="Cameron McGlothen" userId="S::cameron.mcglothen@accgov.com::a6fe8298-2e28-4ba8-9fc5-5d90d3e7b1de" providerId="AD" clId="Web-{85E97F71-2CB4-1802-A5DF-F1E3BF1D1D30}" dt="2024-01-22T14:33:44.831" v="166"/>
          <ac:spMkLst>
            <pc:docMk/>
            <pc:sldMk cId="293032206" sldId="284"/>
            <ac:spMk id="3" creationId="{8053E75F-1D61-A55F-F5C3-C104E657753A}"/>
          </ac:spMkLst>
        </pc:spChg>
      </pc:sldChg>
      <pc:sldChg chg="modSp mod modClrScheme modCm chgLayout">
        <pc:chgData name="Cameron McGlothen" userId="S::cameron.mcglothen@accgov.com::a6fe8298-2e28-4ba8-9fc5-5d90d3e7b1de" providerId="AD" clId="Web-{85E97F71-2CB4-1802-A5DF-F1E3BF1D1D30}" dt="2024-01-22T14:33:44.831" v="166"/>
        <pc:sldMkLst>
          <pc:docMk/>
          <pc:sldMk cId="2444166429" sldId="285"/>
        </pc:sldMkLst>
        <pc:spChg chg="mod ord">
          <ac:chgData name="Cameron McGlothen" userId="S::cameron.mcglothen@accgov.com::a6fe8298-2e28-4ba8-9fc5-5d90d3e7b1de" providerId="AD" clId="Web-{85E97F71-2CB4-1802-A5DF-F1E3BF1D1D30}" dt="2024-01-22T14:33:44.831" v="166"/>
          <ac:spMkLst>
            <pc:docMk/>
            <pc:sldMk cId="2444166429" sldId="285"/>
            <ac:spMk id="3" creationId="{C3456A0E-35D6-C13F-7AE4-A4E4779B2B6E}"/>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592659926" sldId="286"/>
        </pc:sldMkLst>
        <pc:spChg chg="mod ord">
          <ac:chgData name="Cameron McGlothen" userId="S::cameron.mcglothen@accgov.com::a6fe8298-2e28-4ba8-9fc5-5d90d3e7b1de" providerId="AD" clId="Web-{85E97F71-2CB4-1802-A5DF-F1E3BF1D1D30}" dt="2024-01-22T14:33:44.831" v="166"/>
          <ac:spMkLst>
            <pc:docMk/>
            <pc:sldMk cId="2592659926" sldId="286"/>
            <ac:spMk id="3" creationId="{B48152DB-F353-E5B7-836C-836F9F5C859B}"/>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808197939" sldId="287"/>
        </pc:sldMkLst>
        <pc:spChg chg="mod ord">
          <ac:chgData name="Cameron McGlothen" userId="S::cameron.mcglothen@accgov.com::a6fe8298-2e28-4ba8-9fc5-5d90d3e7b1de" providerId="AD" clId="Web-{85E97F71-2CB4-1802-A5DF-F1E3BF1D1D30}" dt="2024-01-22T14:33:44.831" v="166"/>
          <ac:spMkLst>
            <pc:docMk/>
            <pc:sldMk cId="2808197939" sldId="287"/>
            <ac:spMk id="3" creationId="{C2AA21E5-D6FD-33FF-A351-232BFAE44736}"/>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591420026" sldId="288"/>
        </pc:sldMkLst>
        <pc:spChg chg="mod ord">
          <ac:chgData name="Cameron McGlothen" userId="S::cameron.mcglothen@accgov.com::a6fe8298-2e28-4ba8-9fc5-5d90d3e7b1de" providerId="AD" clId="Web-{85E97F71-2CB4-1802-A5DF-F1E3BF1D1D30}" dt="2024-01-22T14:33:44.831" v="166"/>
          <ac:spMkLst>
            <pc:docMk/>
            <pc:sldMk cId="2591420026" sldId="288"/>
            <ac:spMk id="2" creationId="{2D8BBDC1-7C93-145C-E62A-B9E3C96EBF78}"/>
          </ac:spMkLst>
        </pc:spChg>
        <pc:spChg chg="mod ord">
          <ac:chgData name="Cameron McGlothen" userId="S::cameron.mcglothen@accgov.com::a6fe8298-2e28-4ba8-9fc5-5d90d3e7b1de" providerId="AD" clId="Web-{85E97F71-2CB4-1802-A5DF-F1E3BF1D1D30}" dt="2024-01-22T14:33:44.831" v="166"/>
          <ac:spMkLst>
            <pc:docMk/>
            <pc:sldMk cId="2591420026" sldId="288"/>
            <ac:spMk id="3" creationId="{3457718A-6DA8-6444-A5E3-5E4F2A2F3CB3}"/>
          </ac:spMkLst>
        </pc:spChg>
      </pc:sldChg>
      <pc:sldChg chg="modSp mod modClrScheme chgLayout">
        <pc:chgData name="Cameron McGlothen" userId="S::cameron.mcglothen@accgov.com::a6fe8298-2e28-4ba8-9fc5-5d90d3e7b1de" providerId="AD" clId="Web-{85E97F71-2CB4-1802-A5DF-F1E3BF1D1D30}" dt="2024-01-22T14:33:44.831" v="166"/>
        <pc:sldMkLst>
          <pc:docMk/>
          <pc:sldMk cId="826075462" sldId="289"/>
        </pc:sldMkLst>
        <pc:spChg chg="mod ord">
          <ac:chgData name="Cameron McGlothen" userId="S::cameron.mcglothen@accgov.com::a6fe8298-2e28-4ba8-9fc5-5d90d3e7b1de" providerId="AD" clId="Web-{85E97F71-2CB4-1802-A5DF-F1E3BF1D1D30}" dt="2024-01-22T14:33:44.831" v="166"/>
          <ac:spMkLst>
            <pc:docMk/>
            <pc:sldMk cId="826075462" sldId="289"/>
            <ac:spMk id="2" creationId="{89E3AF0D-E56A-D139-4B5B-B4A7233797A4}"/>
          </ac:spMkLst>
        </pc:spChg>
        <pc:spChg chg="mod ord">
          <ac:chgData name="Cameron McGlothen" userId="S::cameron.mcglothen@accgov.com::a6fe8298-2e28-4ba8-9fc5-5d90d3e7b1de" providerId="AD" clId="Web-{85E97F71-2CB4-1802-A5DF-F1E3BF1D1D30}" dt="2024-01-22T14:33:44.831" v="166"/>
          <ac:spMkLst>
            <pc:docMk/>
            <pc:sldMk cId="826075462" sldId="289"/>
            <ac:spMk id="3" creationId="{BC05F459-D04E-A0B2-92B2-CA57FDBF5C9C}"/>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174921414" sldId="290"/>
        </pc:sldMkLst>
        <pc:spChg chg="mod ord">
          <ac:chgData name="Cameron McGlothen" userId="S::cameron.mcglothen@accgov.com::a6fe8298-2e28-4ba8-9fc5-5d90d3e7b1de" providerId="AD" clId="Web-{85E97F71-2CB4-1802-A5DF-F1E3BF1D1D30}" dt="2024-01-22T14:33:44.831" v="166"/>
          <ac:spMkLst>
            <pc:docMk/>
            <pc:sldMk cId="2174921414" sldId="290"/>
            <ac:spMk id="2" creationId="{2BC230BA-B149-6391-3523-4D4E13750E46}"/>
          </ac:spMkLst>
        </pc:spChg>
        <pc:spChg chg="mod ord">
          <ac:chgData name="Cameron McGlothen" userId="S::cameron.mcglothen@accgov.com::a6fe8298-2e28-4ba8-9fc5-5d90d3e7b1de" providerId="AD" clId="Web-{85E97F71-2CB4-1802-A5DF-F1E3BF1D1D30}" dt="2024-01-22T14:33:44.831" v="166"/>
          <ac:spMkLst>
            <pc:docMk/>
            <pc:sldMk cId="2174921414" sldId="290"/>
            <ac:spMk id="3" creationId="{E0605FCA-3BAE-F219-9DAA-3D79973C4C2B}"/>
          </ac:spMkLst>
        </pc:spChg>
      </pc:sldChg>
      <pc:sldChg chg="modSp mod modClrScheme chgLayout">
        <pc:chgData name="Cameron McGlothen" userId="S::cameron.mcglothen@accgov.com::a6fe8298-2e28-4ba8-9fc5-5d90d3e7b1de" providerId="AD" clId="Web-{85E97F71-2CB4-1802-A5DF-F1E3BF1D1D30}" dt="2024-01-22T14:33:44.831" v="166"/>
        <pc:sldMkLst>
          <pc:docMk/>
          <pc:sldMk cId="719891130" sldId="291"/>
        </pc:sldMkLst>
        <pc:spChg chg="mod ord">
          <ac:chgData name="Cameron McGlothen" userId="S::cameron.mcglothen@accgov.com::a6fe8298-2e28-4ba8-9fc5-5d90d3e7b1de" providerId="AD" clId="Web-{85E97F71-2CB4-1802-A5DF-F1E3BF1D1D30}" dt="2024-01-22T14:33:44.831" v="166"/>
          <ac:spMkLst>
            <pc:docMk/>
            <pc:sldMk cId="719891130" sldId="291"/>
            <ac:spMk id="2" creationId="{79FBF550-2E05-1CED-ED60-614873570128}"/>
          </ac:spMkLst>
        </pc:spChg>
        <pc:spChg chg="mod ord">
          <ac:chgData name="Cameron McGlothen" userId="S::cameron.mcglothen@accgov.com::a6fe8298-2e28-4ba8-9fc5-5d90d3e7b1de" providerId="AD" clId="Web-{85E97F71-2CB4-1802-A5DF-F1E3BF1D1D30}" dt="2024-01-22T14:33:44.831" v="166"/>
          <ac:spMkLst>
            <pc:docMk/>
            <pc:sldMk cId="719891130" sldId="291"/>
            <ac:spMk id="3" creationId="{D5D5D95D-7BF4-BC45-1F85-D3ABC46E4804}"/>
          </ac:spMkLst>
        </pc:spChg>
      </pc:sldChg>
      <pc:sldChg chg="modSp mod modClrScheme chgLayout">
        <pc:chgData name="Cameron McGlothen" userId="S::cameron.mcglothen@accgov.com::a6fe8298-2e28-4ba8-9fc5-5d90d3e7b1de" providerId="AD" clId="Web-{85E97F71-2CB4-1802-A5DF-F1E3BF1D1D30}" dt="2024-01-22T14:33:44.831" v="166"/>
        <pc:sldMkLst>
          <pc:docMk/>
          <pc:sldMk cId="941949449" sldId="292"/>
        </pc:sldMkLst>
        <pc:spChg chg="mod ord">
          <ac:chgData name="Cameron McGlothen" userId="S::cameron.mcglothen@accgov.com::a6fe8298-2e28-4ba8-9fc5-5d90d3e7b1de" providerId="AD" clId="Web-{85E97F71-2CB4-1802-A5DF-F1E3BF1D1D30}" dt="2024-01-22T14:33:44.831" v="166"/>
          <ac:spMkLst>
            <pc:docMk/>
            <pc:sldMk cId="941949449" sldId="292"/>
            <ac:spMk id="2" creationId="{0221F07B-D825-D3C6-D29C-2F063FDD7157}"/>
          </ac:spMkLst>
        </pc:spChg>
        <pc:spChg chg="mod ord">
          <ac:chgData name="Cameron McGlothen" userId="S::cameron.mcglothen@accgov.com::a6fe8298-2e28-4ba8-9fc5-5d90d3e7b1de" providerId="AD" clId="Web-{85E97F71-2CB4-1802-A5DF-F1E3BF1D1D30}" dt="2024-01-22T14:33:44.831" v="166"/>
          <ac:spMkLst>
            <pc:docMk/>
            <pc:sldMk cId="941949449" sldId="292"/>
            <ac:spMk id="3" creationId="{EDA3C3E6-B8E5-A1CA-DCA6-E3BACABDDA40}"/>
          </ac:spMkLst>
        </pc:spChg>
      </pc:sldChg>
      <pc:sldChg chg="modSp mod ord modClrScheme modCm chgLayout">
        <pc:chgData name="Cameron McGlothen" userId="S::cameron.mcglothen@accgov.com::a6fe8298-2e28-4ba8-9fc5-5d90d3e7b1de" providerId="AD" clId="Web-{85E97F71-2CB4-1802-A5DF-F1E3BF1D1D30}" dt="2024-01-22T14:33:44.831" v="166"/>
        <pc:sldMkLst>
          <pc:docMk/>
          <pc:sldMk cId="1914444038" sldId="293"/>
        </pc:sldMkLst>
        <pc:spChg chg="mod ord">
          <ac:chgData name="Cameron McGlothen" userId="S::cameron.mcglothen@accgov.com::a6fe8298-2e28-4ba8-9fc5-5d90d3e7b1de" providerId="AD" clId="Web-{85E97F71-2CB4-1802-A5DF-F1E3BF1D1D30}" dt="2024-01-22T14:33:44.831" v="166"/>
          <ac:spMkLst>
            <pc:docMk/>
            <pc:sldMk cId="1914444038" sldId="293"/>
            <ac:spMk id="2" creationId="{18F48ED7-18AD-7961-294F-03D2FC4E07EA}"/>
          </ac:spMkLst>
        </pc:spChg>
        <pc:spChg chg="mod ord">
          <ac:chgData name="Cameron McGlothen" userId="S::cameron.mcglothen@accgov.com::a6fe8298-2e28-4ba8-9fc5-5d90d3e7b1de" providerId="AD" clId="Web-{85E97F71-2CB4-1802-A5DF-F1E3BF1D1D30}" dt="2024-01-22T14:33:44.831" v="166"/>
          <ac:spMkLst>
            <pc:docMk/>
            <pc:sldMk cId="1914444038" sldId="293"/>
            <ac:spMk id="3" creationId="{2B0A81B6-A045-1BB0-8E67-41FBC878BCF4}"/>
          </ac:spMkLst>
        </pc:spChg>
      </pc:sldChg>
      <pc:sldChg chg="modSp mod modClrScheme chgLayout">
        <pc:chgData name="Cameron McGlothen" userId="S::cameron.mcglothen@accgov.com::a6fe8298-2e28-4ba8-9fc5-5d90d3e7b1de" providerId="AD" clId="Web-{85E97F71-2CB4-1802-A5DF-F1E3BF1D1D30}" dt="2024-01-22T14:33:44.831" v="166"/>
        <pc:sldMkLst>
          <pc:docMk/>
          <pc:sldMk cId="1913865934" sldId="294"/>
        </pc:sldMkLst>
        <pc:spChg chg="mod ord">
          <ac:chgData name="Cameron McGlothen" userId="S::cameron.mcglothen@accgov.com::a6fe8298-2e28-4ba8-9fc5-5d90d3e7b1de" providerId="AD" clId="Web-{85E97F71-2CB4-1802-A5DF-F1E3BF1D1D30}" dt="2024-01-22T14:33:44.831" v="166"/>
          <ac:spMkLst>
            <pc:docMk/>
            <pc:sldMk cId="1913865934" sldId="294"/>
            <ac:spMk id="3" creationId="{0DC56332-8910-5832-23A9-A3B3505774CF}"/>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994711371" sldId="295"/>
        </pc:sldMkLst>
        <pc:spChg chg="mod ord">
          <ac:chgData name="Cameron McGlothen" userId="S::cameron.mcglothen@accgov.com::a6fe8298-2e28-4ba8-9fc5-5d90d3e7b1de" providerId="AD" clId="Web-{85E97F71-2CB4-1802-A5DF-F1E3BF1D1D30}" dt="2024-01-22T14:33:44.831" v="166"/>
          <ac:spMkLst>
            <pc:docMk/>
            <pc:sldMk cId="2994711371" sldId="295"/>
            <ac:spMk id="3" creationId="{BE037DBC-E6B8-59D4-640D-AF0D492A73E2}"/>
          </ac:spMkLst>
        </pc:spChg>
      </pc:sldChg>
      <pc:sldChg chg="modSp mod modClrScheme chgLayout">
        <pc:chgData name="Cameron McGlothen" userId="S::cameron.mcglothen@accgov.com::a6fe8298-2e28-4ba8-9fc5-5d90d3e7b1de" providerId="AD" clId="Web-{85E97F71-2CB4-1802-A5DF-F1E3BF1D1D30}" dt="2024-01-22T14:33:44.831" v="166"/>
        <pc:sldMkLst>
          <pc:docMk/>
          <pc:sldMk cId="987114927" sldId="296"/>
        </pc:sldMkLst>
        <pc:spChg chg="mod ord">
          <ac:chgData name="Cameron McGlothen" userId="S::cameron.mcglothen@accgov.com::a6fe8298-2e28-4ba8-9fc5-5d90d3e7b1de" providerId="AD" clId="Web-{85E97F71-2CB4-1802-A5DF-F1E3BF1D1D30}" dt="2024-01-22T14:33:44.831" v="166"/>
          <ac:spMkLst>
            <pc:docMk/>
            <pc:sldMk cId="987114927" sldId="296"/>
            <ac:spMk id="2" creationId="{B787E74A-D558-54E4-853D-792C202ED5B6}"/>
          </ac:spMkLst>
        </pc:spChg>
        <pc:spChg chg="mod ord">
          <ac:chgData name="Cameron McGlothen" userId="S::cameron.mcglothen@accgov.com::a6fe8298-2e28-4ba8-9fc5-5d90d3e7b1de" providerId="AD" clId="Web-{85E97F71-2CB4-1802-A5DF-F1E3BF1D1D30}" dt="2024-01-22T14:33:44.831" v="166"/>
          <ac:spMkLst>
            <pc:docMk/>
            <pc:sldMk cId="987114927" sldId="296"/>
            <ac:spMk id="3" creationId="{E206AE25-4D98-B6B2-BA3C-49E23C799510}"/>
          </ac:spMkLst>
        </pc:spChg>
      </pc:sldChg>
      <pc:sldChg chg="modSp mod modClrScheme chgLayout">
        <pc:chgData name="Cameron McGlothen" userId="S::cameron.mcglothen@accgov.com::a6fe8298-2e28-4ba8-9fc5-5d90d3e7b1de" providerId="AD" clId="Web-{85E97F71-2CB4-1802-A5DF-F1E3BF1D1D30}" dt="2024-01-22T14:33:44.831" v="166"/>
        <pc:sldMkLst>
          <pc:docMk/>
          <pc:sldMk cId="4243888230" sldId="297"/>
        </pc:sldMkLst>
        <pc:spChg chg="mod ord">
          <ac:chgData name="Cameron McGlothen" userId="S::cameron.mcglothen@accgov.com::a6fe8298-2e28-4ba8-9fc5-5d90d3e7b1de" providerId="AD" clId="Web-{85E97F71-2CB4-1802-A5DF-F1E3BF1D1D30}" dt="2024-01-22T14:33:44.831" v="166"/>
          <ac:spMkLst>
            <pc:docMk/>
            <pc:sldMk cId="4243888230" sldId="297"/>
            <ac:spMk id="3" creationId="{C5AB22F2-7878-3F9F-5BB9-0111761686A1}"/>
          </ac:spMkLst>
        </pc:spChg>
      </pc:sldChg>
      <pc:sldChg chg="modSp mod modClrScheme chgLayout">
        <pc:chgData name="Cameron McGlothen" userId="S::cameron.mcglothen@accgov.com::a6fe8298-2e28-4ba8-9fc5-5d90d3e7b1de" providerId="AD" clId="Web-{85E97F71-2CB4-1802-A5DF-F1E3BF1D1D30}" dt="2024-01-22T14:33:44.831" v="166"/>
        <pc:sldMkLst>
          <pc:docMk/>
          <pc:sldMk cId="1585209987" sldId="298"/>
        </pc:sldMkLst>
        <pc:spChg chg="mod ord">
          <ac:chgData name="Cameron McGlothen" userId="S::cameron.mcglothen@accgov.com::a6fe8298-2e28-4ba8-9fc5-5d90d3e7b1de" providerId="AD" clId="Web-{85E97F71-2CB4-1802-A5DF-F1E3BF1D1D30}" dt="2024-01-22T14:33:44.831" v="166"/>
          <ac:spMkLst>
            <pc:docMk/>
            <pc:sldMk cId="1585209987" sldId="298"/>
            <ac:spMk id="2" creationId="{935A70EF-5DA1-5585-981A-C634E3193202}"/>
          </ac:spMkLst>
        </pc:spChg>
        <pc:spChg chg="mod ord">
          <ac:chgData name="Cameron McGlothen" userId="S::cameron.mcglothen@accgov.com::a6fe8298-2e28-4ba8-9fc5-5d90d3e7b1de" providerId="AD" clId="Web-{85E97F71-2CB4-1802-A5DF-F1E3BF1D1D30}" dt="2024-01-22T14:33:44.831" v="166"/>
          <ac:spMkLst>
            <pc:docMk/>
            <pc:sldMk cId="1585209987" sldId="298"/>
            <ac:spMk id="3" creationId="{8F5AAA3C-C07D-E7A2-29A9-12A34C700962}"/>
          </ac:spMkLst>
        </pc:spChg>
      </pc:sldChg>
      <pc:sldChg chg="modSp mod modClrScheme chgLayout">
        <pc:chgData name="Cameron McGlothen" userId="S::cameron.mcglothen@accgov.com::a6fe8298-2e28-4ba8-9fc5-5d90d3e7b1de" providerId="AD" clId="Web-{85E97F71-2CB4-1802-A5DF-F1E3BF1D1D30}" dt="2024-01-22T14:33:44.831" v="166"/>
        <pc:sldMkLst>
          <pc:docMk/>
          <pc:sldMk cId="1667980059" sldId="299"/>
        </pc:sldMkLst>
        <pc:spChg chg="mod ord">
          <ac:chgData name="Cameron McGlothen" userId="S::cameron.mcglothen@accgov.com::a6fe8298-2e28-4ba8-9fc5-5d90d3e7b1de" providerId="AD" clId="Web-{85E97F71-2CB4-1802-A5DF-F1E3BF1D1D30}" dt="2024-01-22T14:33:44.831" v="166"/>
          <ac:spMkLst>
            <pc:docMk/>
            <pc:sldMk cId="1667980059" sldId="299"/>
            <ac:spMk id="2" creationId="{1B085D6F-C131-8333-31E9-8E5607B8A468}"/>
          </ac:spMkLst>
        </pc:spChg>
        <pc:spChg chg="mod ord">
          <ac:chgData name="Cameron McGlothen" userId="S::cameron.mcglothen@accgov.com::a6fe8298-2e28-4ba8-9fc5-5d90d3e7b1de" providerId="AD" clId="Web-{85E97F71-2CB4-1802-A5DF-F1E3BF1D1D30}" dt="2024-01-22T14:33:44.831" v="166"/>
          <ac:spMkLst>
            <pc:docMk/>
            <pc:sldMk cId="1667980059" sldId="299"/>
            <ac:spMk id="3" creationId="{0375AE36-C7D0-4B29-031E-DFBE762F9729}"/>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786729343" sldId="300"/>
        </pc:sldMkLst>
        <pc:spChg chg="mod ord">
          <ac:chgData name="Cameron McGlothen" userId="S::cameron.mcglothen@accgov.com::a6fe8298-2e28-4ba8-9fc5-5d90d3e7b1de" providerId="AD" clId="Web-{85E97F71-2CB4-1802-A5DF-F1E3BF1D1D30}" dt="2024-01-22T14:33:44.831" v="166"/>
          <ac:spMkLst>
            <pc:docMk/>
            <pc:sldMk cId="2786729343" sldId="300"/>
            <ac:spMk id="2" creationId="{883BD331-E8BC-25D7-E95A-DA77D23F054B}"/>
          </ac:spMkLst>
        </pc:spChg>
        <pc:spChg chg="mod ord">
          <ac:chgData name="Cameron McGlothen" userId="S::cameron.mcglothen@accgov.com::a6fe8298-2e28-4ba8-9fc5-5d90d3e7b1de" providerId="AD" clId="Web-{85E97F71-2CB4-1802-A5DF-F1E3BF1D1D30}" dt="2024-01-22T14:33:44.831" v="166"/>
          <ac:spMkLst>
            <pc:docMk/>
            <pc:sldMk cId="2786729343" sldId="300"/>
            <ac:spMk id="3" creationId="{143D6590-3A7B-913B-8785-FE28FE9B04CF}"/>
          </ac:spMkLst>
        </pc:spChg>
      </pc:sldChg>
      <pc:sldChg chg="modSp mod modClrScheme chgLayout">
        <pc:chgData name="Cameron McGlothen" userId="S::cameron.mcglothen@accgov.com::a6fe8298-2e28-4ba8-9fc5-5d90d3e7b1de" providerId="AD" clId="Web-{85E97F71-2CB4-1802-A5DF-F1E3BF1D1D30}" dt="2024-01-22T14:33:44.831" v="166"/>
        <pc:sldMkLst>
          <pc:docMk/>
          <pc:sldMk cId="2232326213" sldId="301"/>
        </pc:sldMkLst>
        <pc:spChg chg="mod ord">
          <ac:chgData name="Cameron McGlothen" userId="S::cameron.mcglothen@accgov.com::a6fe8298-2e28-4ba8-9fc5-5d90d3e7b1de" providerId="AD" clId="Web-{85E97F71-2CB4-1802-A5DF-F1E3BF1D1D30}" dt="2024-01-22T14:33:44.831" v="166"/>
          <ac:spMkLst>
            <pc:docMk/>
            <pc:sldMk cId="2232326213" sldId="301"/>
            <ac:spMk id="2" creationId="{813F4475-7785-61D5-0D31-E9EF448B86F2}"/>
          </ac:spMkLst>
        </pc:spChg>
        <pc:spChg chg="mod ord">
          <ac:chgData name="Cameron McGlothen" userId="S::cameron.mcglothen@accgov.com::a6fe8298-2e28-4ba8-9fc5-5d90d3e7b1de" providerId="AD" clId="Web-{85E97F71-2CB4-1802-A5DF-F1E3BF1D1D30}" dt="2024-01-22T14:33:44.831" v="166"/>
          <ac:spMkLst>
            <pc:docMk/>
            <pc:sldMk cId="2232326213" sldId="301"/>
            <ac:spMk id="3" creationId="{0C195FB1-0E1A-D8FF-E7D3-D7C3BA8DF7D4}"/>
          </ac:spMkLst>
        </pc:spChg>
      </pc:sldChg>
      <pc:sldChg chg="modSp mod modClrScheme chgLayout">
        <pc:chgData name="Cameron McGlothen" userId="S::cameron.mcglothen@accgov.com::a6fe8298-2e28-4ba8-9fc5-5d90d3e7b1de" providerId="AD" clId="Web-{85E97F71-2CB4-1802-A5DF-F1E3BF1D1D30}" dt="2024-01-22T14:33:44.831" v="166"/>
        <pc:sldMkLst>
          <pc:docMk/>
          <pc:sldMk cId="3433214848" sldId="302"/>
        </pc:sldMkLst>
        <pc:spChg chg="mod ord">
          <ac:chgData name="Cameron McGlothen" userId="S::cameron.mcglothen@accgov.com::a6fe8298-2e28-4ba8-9fc5-5d90d3e7b1de" providerId="AD" clId="Web-{85E97F71-2CB4-1802-A5DF-F1E3BF1D1D30}" dt="2024-01-22T14:33:44.831" v="166"/>
          <ac:spMkLst>
            <pc:docMk/>
            <pc:sldMk cId="3433214848" sldId="302"/>
            <ac:spMk id="2" creationId="{8A81565B-BFD9-D01C-E920-8F009A8229C5}"/>
          </ac:spMkLst>
        </pc:spChg>
        <pc:spChg chg="mod ord">
          <ac:chgData name="Cameron McGlothen" userId="S::cameron.mcglothen@accgov.com::a6fe8298-2e28-4ba8-9fc5-5d90d3e7b1de" providerId="AD" clId="Web-{85E97F71-2CB4-1802-A5DF-F1E3BF1D1D30}" dt="2024-01-22T14:33:44.831" v="166"/>
          <ac:spMkLst>
            <pc:docMk/>
            <pc:sldMk cId="3433214848" sldId="302"/>
            <ac:spMk id="3" creationId="{59F5B34C-45E3-BFFC-2D7D-081C059A0396}"/>
          </ac:spMkLst>
        </pc:spChg>
      </pc:sldChg>
      <pc:sldChg chg="addSp modSp new mod ord modClrScheme chgLayout">
        <pc:chgData name="Cameron McGlothen" userId="S::cameron.mcglothen@accgov.com::a6fe8298-2e28-4ba8-9fc5-5d90d3e7b1de" providerId="AD" clId="Web-{85E97F71-2CB4-1802-A5DF-F1E3BF1D1D30}" dt="2024-01-22T14:33:44.831" v="166"/>
        <pc:sldMkLst>
          <pc:docMk/>
          <pc:sldMk cId="3552572033" sldId="303"/>
        </pc:sldMkLst>
        <pc:spChg chg="add mod ord">
          <ac:chgData name="Cameron McGlothen" userId="S::cameron.mcglothen@accgov.com::a6fe8298-2e28-4ba8-9fc5-5d90d3e7b1de" providerId="AD" clId="Web-{85E97F71-2CB4-1802-A5DF-F1E3BF1D1D30}" dt="2024-01-22T14:33:44.831" v="166"/>
          <ac:spMkLst>
            <pc:docMk/>
            <pc:sldMk cId="3552572033" sldId="303"/>
            <ac:spMk id="2" creationId="{3039A43A-D3F4-62ED-CCCC-8ED4806AE3C8}"/>
          </ac:spMkLst>
        </pc:spChg>
        <pc:spChg chg="add mod ord">
          <ac:chgData name="Cameron McGlothen" userId="S::cameron.mcglothen@accgov.com::a6fe8298-2e28-4ba8-9fc5-5d90d3e7b1de" providerId="AD" clId="Web-{85E97F71-2CB4-1802-A5DF-F1E3BF1D1D30}" dt="2024-01-22T14:33:44.831" v="166"/>
          <ac:spMkLst>
            <pc:docMk/>
            <pc:sldMk cId="3552572033" sldId="303"/>
            <ac:spMk id="3" creationId="{44DF9130-FBB1-EA42-1C67-C63DA55C5DEB}"/>
          </ac:spMkLst>
        </pc:spChg>
      </pc:sldChg>
      <pc:sldChg chg="modSp new mod ord modClrScheme chgLayout">
        <pc:chgData name="Cameron McGlothen" userId="S::cameron.mcglothen@accgov.com::a6fe8298-2e28-4ba8-9fc5-5d90d3e7b1de" providerId="AD" clId="Web-{85E97F71-2CB4-1802-A5DF-F1E3BF1D1D30}" dt="2024-01-22T14:33:44.831" v="166"/>
        <pc:sldMkLst>
          <pc:docMk/>
          <pc:sldMk cId="834619244" sldId="304"/>
        </pc:sldMkLst>
        <pc:spChg chg="mod ord">
          <ac:chgData name="Cameron McGlothen" userId="S::cameron.mcglothen@accgov.com::a6fe8298-2e28-4ba8-9fc5-5d90d3e7b1de" providerId="AD" clId="Web-{85E97F71-2CB4-1802-A5DF-F1E3BF1D1D30}" dt="2024-01-22T14:33:44.831" v="166"/>
          <ac:spMkLst>
            <pc:docMk/>
            <pc:sldMk cId="834619244" sldId="304"/>
            <ac:spMk id="2" creationId="{ED1FC24F-EF28-5927-7A8E-0A486E25A819}"/>
          </ac:spMkLst>
        </pc:spChg>
        <pc:spChg chg="mod ord">
          <ac:chgData name="Cameron McGlothen" userId="S::cameron.mcglothen@accgov.com::a6fe8298-2e28-4ba8-9fc5-5d90d3e7b1de" providerId="AD" clId="Web-{85E97F71-2CB4-1802-A5DF-F1E3BF1D1D30}" dt="2024-01-22T14:33:44.831" v="166"/>
          <ac:spMkLst>
            <pc:docMk/>
            <pc:sldMk cId="834619244" sldId="304"/>
            <ac:spMk id="3" creationId="{CAC69DD6-600D-4256-C317-D2A21C759C15}"/>
          </ac:spMkLst>
        </pc:spChg>
      </pc:sldChg>
      <pc:sldChg chg="modSp new mod ord modClrScheme chgLayout">
        <pc:chgData name="Cameron McGlothen" userId="S::cameron.mcglothen@accgov.com::a6fe8298-2e28-4ba8-9fc5-5d90d3e7b1de" providerId="AD" clId="Web-{85E97F71-2CB4-1802-A5DF-F1E3BF1D1D30}" dt="2024-01-22T14:33:44.831" v="166"/>
        <pc:sldMkLst>
          <pc:docMk/>
          <pc:sldMk cId="746898672" sldId="305"/>
        </pc:sldMkLst>
        <pc:spChg chg="mod ord">
          <ac:chgData name="Cameron McGlothen" userId="S::cameron.mcglothen@accgov.com::a6fe8298-2e28-4ba8-9fc5-5d90d3e7b1de" providerId="AD" clId="Web-{85E97F71-2CB4-1802-A5DF-F1E3BF1D1D30}" dt="2024-01-22T14:33:44.831" v="166"/>
          <ac:spMkLst>
            <pc:docMk/>
            <pc:sldMk cId="746898672" sldId="305"/>
            <ac:spMk id="2" creationId="{68C7E31C-D8FB-BDEB-9567-8FD151F9EDF1}"/>
          </ac:spMkLst>
        </pc:spChg>
        <pc:spChg chg="mod ord">
          <ac:chgData name="Cameron McGlothen" userId="S::cameron.mcglothen@accgov.com::a6fe8298-2e28-4ba8-9fc5-5d90d3e7b1de" providerId="AD" clId="Web-{85E97F71-2CB4-1802-A5DF-F1E3BF1D1D30}" dt="2024-01-22T14:33:44.831" v="166"/>
          <ac:spMkLst>
            <pc:docMk/>
            <pc:sldMk cId="746898672" sldId="305"/>
            <ac:spMk id="3" creationId="{092E5EEF-759A-30FD-BD70-166A7A33D03C}"/>
          </ac:spMkLst>
        </pc:spChg>
      </pc:sldChg>
      <pc:sldMasterChg chg="del delSldLayout">
        <pc:chgData name="Cameron McGlothen" userId="S::cameron.mcglothen@accgov.com::a6fe8298-2e28-4ba8-9fc5-5d90d3e7b1de" providerId="AD" clId="Web-{85E97F71-2CB4-1802-A5DF-F1E3BF1D1D30}" dt="2024-01-22T14:33:23.534" v="164"/>
        <pc:sldMasterMkLst>
          <pc:docMk/>
          <pc:sldMasterMk cId="1431172413" sldId="2147483648"/>
        </pc:sldMasterMkLst>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3871969984" sldId="2147483649"/>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3422748312" sldId="2147483650"/>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2343368693" sldId="2147483651"/>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1171365629" sldId="2147483652"/>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3986667703" sldId="2147483653"/>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3905946704" sldId="2147483654"/>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3438788722" sldId="2147483655"/>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1513605843" sldId="2147483656"/>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2252700789" sldId="2147483657"/>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1374517533" sldId="2147483658"/>
          </pc:sldLayoutMkLst>
        </pc:sldLayoutChg>
        <pc:sldLayoutChg chg="del">
          <pc:chgData name="Cameron McGlothen" userId="S::cameron.mcglothen@accgov.com::a6fe8298-2e28-4ba8-9fc5-5d90d3e7b1de" providerId="AD" clId="Web-{85E97F71-2CB4-1802-A5DF-F1E3BF1D1D30}" dt="2024-01-22T14:33:23.534" v="164"/>
          <pc:sldLayoutMkLst>
            <pc:docMk/>
            <pc:sldMasterMk cId="1431172413" sldId="2147483648"/>
            <pc:sldLayoutMk cId="272981413" sldId="2147483659"/>
          </pc:sldLayoutMkLst>
        </pc:sldLayoutChg>
      </pc:sldMasterChg>
      <pc:sldMasterChg chg="add del addSldLayout delSldLayout modSldLayout">
        <pc:chgData name="Cameron McGlothen" userId="S::cameron.mcglothen@accgov.com::a6fe8298-2e28-4ba8-9fc5-5d90d3e7b1de" providerId="AD" clId="Web-{85E97F71-2CB4-1802-A5DF-F1E3BF1D1D30}" dt="2024-01-22T14:33:39.300" v="165"/>
        <pc:sldMasterMkLst>
          <pc:docMk/>
          <pc:sldMasterMk cId="377411028" sldId="2147483660"/>
        </pc:sldMasterMkLst>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2050899362" sldId="2147483661"/>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3501169540" sldId="2147483662"/>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132421022" sldId="2147483663"/>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2743731217" sldId="2147483664"/>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1184584535" sldId="2147483665"/>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1196929591" sldId="2147483666"/>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2004386948" sldId="2147483667"/>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164912680" sldId="2147483668"/>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4022014170" sldId="2147483669"/>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3124056869" sldId="2147483670"/>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3010863663" sldId="2147483671"/>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234525784" sldId="2147483672"/>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2386010260" sldId="2147483673"/>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2502947191" sldId="2147483674"/>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990497901" sldId="2147483675"/>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2496297107" sldId="2147483676"/>
          </pc:sldLayoutMkLst>
        </pc:sldLayoutChg>
        <pc:sldLayoutChg chg="add del mod replId">
          <pc:chgData name="Cameron McGlothen" userId="S::cameron.mcglothen@accgov.com::a6fe8298-2e28-4ba8-9fc5-5d90d3e7b1de" providerId="AD" clId="Web-{85E97F71-2CB4-1802-A5DF-F1E3BF1D1D30}" dt="2024-01-22T14:33:39.300" v="165"/>
          <pc:sldLayoutMkLst>
            <pc:docMk/>
            <pc:sldMasterMk cId="377411028" sldId="2147483660"/>
            <pc:sldLayoutMk cId="1203114874" sldId="2147483677"/>
          </pc:sldLayoutMkLst>
        </pc:sldLayoutChg>
      </pc:sldMasterChg>
      <pc:sldMasterChg chg="add del addSldLayout delSldLayout modSldLayout">
        <pc:chgData name="Cameron McGlothen" userId="S::cameron.mcglothen@accgov.com::a6fe8298-2e28-4ba8-9fc5-5d90d3e7b1de" providerId="AD" clId="Web-{85E97F71-2CB4-1802-A5DF-F1E3BF1D1D30}" dt="2024-01-22T14:33:44.831" v="166"/>
        <pc:sldMasterMkLst>
          <pc:docMk/>
          <pc:sldMasterMk cId="1317565848" sldId="2147483678"/>
        </pc:sldMasterMkLst>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184647452" sldId="2147483679"/>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2577386998" sldId="2147483680"/>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2785471697" sldId="2147483681"/>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1650332558" sldId="2147483682"/>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3721061828" sldId="2147483683"/>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1243242676" sldId="2147483684"/>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1758042286" sldId="2147483685"/>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602291128" sldId="2147483686"/>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2637563947" sldId="2147483687"/>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2021254693" sldId="2147483688"/>
          </pc:sldLayoutMkLst>
        </pc:sldLayoutChg>
        <pc:sldLayoutChg chg="add del mod replId">
          <pc:chgData name="Cameron McGlothen" userId="S::cameron.mcglothen@accgov.com::a6fe8298-2e28-4ba8-9fc5-5d90d3e7b1de" providerId="AD" clId="Web-{85E97F71-2CB4-1802-A5DF-F1E3BF1D1D30}" dt="2024-01-22T14:33:44.831" v="166"/>
          <pc:sldLayoutMkLst>
            <pc:docMk/>
            <pc:sldMasterMk cId="1317565848" sldId="2147483678"/>
            <pc:sldLayoutMk cId="1658451425" sldId="2147483689"/>
          </pc:sldLayoutMkLst>
        </pc:sldLayoutChg>
      </pc:sldMasterChg>
      <pc:sldMasterChg chg="add addSldLayout modSldLayout">
        <pc:chgData name="Cameron McGlothen" userId="S::cameron.mcglothen@accgov.com::a6fe8298-2e28-4ba8-9fc5-5d90d3e7b1de" providerId="AD" clId="Web-{85E97F71-2CB4-1802-A5DF-F1E3BF1D1D30}" dt="2024-01-22T14:33:44.831" v="166"/>
        <pc:sldMasterMkLst>
          <pc:docMk/>
          <pc:sldMasterMk cId="2728200881" sldId="2147483690"/>
        </pc:sldMasterMkLst>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325676659" sldId="2147483691"/>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1038080962" sldId="2147483692"/>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609921385" sldId="2147483693"/>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3868337897" sldId="2147483694"/>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3532202353" sldId="2147483695"/>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3422118925" sldId="2147483696"/>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1816890709" sldId="2147483697"/>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844578980" sldId="2147483698"/>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2091941808" sldId="2147483699"/>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159123419" sldId="2147483700"/>
          </pc:sldLayoutMkLst>
        </pc:sldLayoutChg>
        <pc:sldLayoutChg chg="add mod replId">
          <pc:chgData name="Cameron McGlothen" userId="S::cameron.mcglothen@accgov.com::a6fe8298-2e28-4ba8-9fc5-5d90d3e7b1de" providerId="AD" clId="Web-{85E97F71-2CB4-1802-A5DF-F1E3BF1D1D30}" dt="2024-01-22T14:33:44.831" v="166"/>
          <pc:sldLayoutMkLst>
            <pc:docMk/>
            <pc:sldMasterMk cId="2728200881" sldId="2147483690"/>
            <pc:sldLayoutMk cId="2392265309" sldId="2147483701"/>
          </pc:sldLayoutMkLst>
        </pc:sldLayoutChg>
      </pc:sldMasterChg>
    </pc:docChg>
  </pc:docChgLst>
  <pc:docChgLst>
    <pc:chgData name="Alejandra Calva" userId="S::alejandra.calva@accgov.com::aac96caa-3c02-44d3-be96-2071de5e1932" providerId="AD" clId="Web-{0398BBBE-5BC9-D3D8-F696-8AB803780953}"/>
    <pc:docChg chg="modSld">
      <pc:chgData name="Alejandra Calva" userId="S::alejandra.calva@accgov.com::aac96caa-3c02-44d3-be96-2071de5e1932" providerId="AD" clId="Web-{0398BBBE-5BC9-D3D8-F696-8AB803780953}" dt="2024-01-23T14:37:34.672" v="0" actId="20577"/>
      <pc:docMkLst>
        <pc:docMk/>
      </pc:docMkLst>
      <pc:sldChg chg="modSp modCm">
        <pc:chgData name="Alejandra Calva" userId="S::alejandra.calva@accgov.com::aac96caa-3c02-44d3-be96-2071de5e1932" providerId="AD" clId="Web-{0398BBBE-5BC9-D3D8-F696-8AB803780953}" dt="2024-01-23T14:37:34.672" v="0" actId="20577"/>
        <pc:sldMkLst>
          <pc:docMk/>
          <pc:sldMk cId="473622034" sldId="283"/>
        </pc:sldMkLst>
        <pc:spChg chg="mod">
          <ac:chgData name="Alejandra Calva" userId="S::alejandra.calva@accgov.com::aac96caa-3c02-44d3-be96-2071de5e1932" providerId="AD" clId="Web-{0398BBBE-5BC9-D3D8-F696-8AB803780953}" dt="2024-01-23T14:37:34.672" v="0" actId="20577"/>
          <ac:spMkLst>
            <pc:docMk/>
            <pc:sldMk cId="473622034" sldId="283"/>
            <ac:spMk id="3" creationId="{57E7073F-41A8-9F76-15D9-BBB159B81063}"/>
          </ac:spMkLst>
        </pc:spChg>
      </pc:sldChg>
    </pc:docChg>
  </pc:docChgLst>
</pc:chgInfo>
</file>

<file path=ppt/comments/modernComment_110_B008C31.xml><?xml version="1.0" encoding="utf-8"?>
<p188:cmLst xmlns:a="http://schemas.openxmlformats.org/drawingml/2006/main" xmlns:r="http://schemas.openxmlformats.org/officeDocument/2006/relationships" xmlns:p188="http://schemas.microsoft.com/office/powerpoint/2018/8/main">
  <p188:cm id="{F1C14A44-C880-4CE9-A7CD-49E26C19A848}" authorId="{EF86EE54-987C-5992-7291-22752AA78310}" status="resolved" created="2024-01-22T14:47:03.523" complete="100000">
    <pc:sldMkLst xmlns:pc="http://schemas.microsoft.com/office/powerpoint/2013/main/command">
      <pc:docMk/>
      <pc:sldMk cId="184585265" sldId="272"/>
    </pc:sldMkLst>
    <p188:txBody>
      <a:bodyPr/>
      <a:lstStyle/>
      <a:p>
        <a:r>
          <a:rPr lang="en-US"/>
          <a:t>Would be good to have a screenshot of the ZG expenditure form, the SoD, and sample status report here</a:t>
        </a:r>
      </a:p>
    </p188:txBody>
  </p188:cm>
</p188:cmLst>
</file>

<file path=ppt/comments/modernComment_115_91B8306B.xml><?xml version="1.0" encoding="utf-8"?>
<p188:cmLst xmlns:a="http://schemas.openxmlformats.org/drawingml/2006/main" xmlns:r="http://schemas.openxmlformats.org/officeDocument/2006/relationships" xmlns:p188="http://schemas.microsoft.com/office/powerpoint/2018/8/main">
  <p188:cm id="{D0D13737-9BD8-4DAF-9B45-61F63F0474CB}" authorId="{EF86EE54-987C-5992-7291-22752AA78310}" status="resolved" created="2024-01-22T14:08:21.234" complete="100000">
    <pc:sldMkLst xmlns:pc="http://schemas.microsoft.com/office/powerpoint/2013/main/command">
      <pc:docMk/>
      <pc:sldMk cId="2444767339" sldId="277"/>
    </pc:sldMkLst>
    <p188:txBody>
      <a:bodyPr/>
      <a:lstStyle/>
      <a:p>
        <a:r>
          <a:rPr lang="en-US"/>
          <a:t>This seems like it would be better in Pre-award requirements</a:t>
        </a:r>
      </a:p>
    </p188:txBody>
  </p188:cm>
</p188:cmLst>
</file>

<file path=ppt/comments/modernComment_118_119D11C0.xml><?xml version="1.0" encoding="utf-8"?>
<p188:cmLst xmlns:a="http://schemas.openxmlformats.org/drawingml/2006/main" xmlns:r="http://schemas.openxmlformats.org/officeDocument/2006/relationships" xmlns:p188="http://schemas.microsoft.com/office/powerpoint/2018/8/main">
  <p188:cm id="{CA57D933-F992-43A3-835A-34871F4A54C4}" authorId="{35D1BD5C-9B15-1CD0-565D-B554E965BDF0}" status="resolved" created="2024-01-22T21:36:41.404" complete="100000">
    <pc:sldMkLst xmlns:pc="http://schemas.microsoft.com/office/powerpoint/2013/main/command">
      <pc:docMk/>
      <pc:sldMk cId="295506368" sldId="280"/>
    </pc:sldMkLst>
    <p188:replyLst>
      <p188:reply id="{7E0E2153-1414-49FE-8B42-11D646FE90FB}" authorId="{EF86EE54-987C-5992-7291-22752AA78310}" created="2024-01-23T13:23:24.490">
        <p188:txBody>
          <a:bodyPr/>
          <a:lstStyle/>
          <a:p>
            <a:r>
              <a:rPr lang="en-US"/>
              <a:t>It makes more sense to be after the other equity slides, moved</a:t>
            </a:r>
          </a:p>
        </p188:txBody>
      </p188:reply>
    </p188:replyLst>
    <p188:txBody>
      <a:bodyPr/>
      <a:lstStyle/>
      <a:p>
        <a:r>
          <a:rPr lang="en-US"/>
          <a:t>Should this Slide be on Post-Award Section, vs. Definitions section?</a:t>
        </a:r>
      </a:p>
    </p188:txBody>
  </p188:cm>
</p188:cmLst>
</file>

<file path=ppt/comments/modernComment_11A_DFC306AE.xml><?xml version="1.0" encoding="utf-8"?>
<p188:cmLst xmlns:a="http://schemas.openxmlformats.org/drawingml/2006/main" xmlns:r="http://schemas.openxmlformats.org/officeDocument/2006/relationships" xmlns:p188="http://schemas.microsoft.com/office/powerpoint/2018/8/main">
  <p188:cm id="{B635376C-3782-41FD-8C8C-CDE378B14168}" authorId="{35D1BD5C-9B15-1CD0-565D-B554E965BDF0}" status="resolved" created="2024-01-22T20:27:08.991" complete="100000">
    <ac:txMkLst xmlns:ac="http://schemas.microsoft.com/office/drawing/2013/main/command">
      <pc:docMk xmlns:pc="http://schemas.microsoft.com/office/powerpoint/2013/main/command"/>
      <pc:sldMk xmlns:pc="http://schemas.microsoft.com/office/powerpoint/2013/main/command" cId="3754100398" sldId="282"/>
      <ac:spMk id="3" creationId="{EEDBAE7B-8455-3BE4-A4FF-2925F4B84649}"/>
      <ac:txMk cp="48" len="27">
        <ac:context len="522" hash="3409007940"/>
      </ac:txMk>
    </ac:txMkLst>
    <p188:pos x="10160000" y="343916"/>
    <p188:replyLst>
      <p188:reply id="{B30C3944-A48E-45AF-8D62-13E58D025869}" authorId="{EF86EE54-987C-5992-7291-22752AA78310}" created="2024-01-23T13:21:25.986">
        <p188:txBody>
          <a:bodyPr/>
          <a:lstStyle/>
          <a:p>
            <a:r>
              <a:rPr lang="en-US"/>
              <a:t>Fixed it to say previous slide</a:t>
            </a:r>
          </a:p>
        </p188:txBody>
      </p188:reply>
    </p188:replyLst>
    <p188:txBody>
      <a:bodyPr/>
      <a:lstStyle/>
      <a:p>
        <a:r>
          <a:rPr lang="en-US"/>
          <a:t>Should we be adding a slide on Statutory Eligible Uses? </a:t>
        </a:r>
      </a:p>
    </p188:txBody>
  </p188:cm>
  <p188:cm id="{597C4E19-0993-4EC9-B323-8868446EBCAA}" authorId="{EF86EE54-987C-5992-7291-22752AA78310}" status="resolved" created="2024-01-23T13:12:49.566" complete="100000">
    <ac:txMkLst xmlns:ac="http://schemas.microsoft.com/office/drawing/2013/main/command">
      <pc:docMk xmlns:pc="http://schemas.microsoft.com/office/powerpoint/2013/main/command"/>
      <pc:sldMk xmlns:pc="http://schemas.microsoft.com/office/powerpoint/2013/main/command" cId="3754100398" sldId="282"/>
      <ac:spMk id="3" creationId="{EEDBAE7B-8455-3BE4-A4FF-2925F4B84649}"/>
      <ac:txMk cp="423" len="97">
        <ac:context len="522" hash="3409007940"/>
      </ac:txMk>
    </ac:txMkLst>
    <p188:pos x="6635750" y="2328333"/>
    <p188:replyLst>
      <p188:reply id="{86DCC307-6ED2-4378-A761-9DBF13AEA209}" authorId="{EF86EE54-987C-5992-7291-22752AA78310}" created="2024-01-23T13:20:28.813">
        <p188:txBody>
          <a:bodyPr/>
          <a:lstStyle/>
          <a:p>
            <a:r>
              <a:rPr lang="en-US"/>
              <a:t>Added to the intro</a:t>
            </a:r>
          </a:p>
        </p188:txBody>
      </p188:reply>
    </p188:replyLst>
    <p188:txBody>
      <a:bodyPr/>
      <a:lstStyle/>
      <a:p>
        <a:r>
          <a:rPr lang="en-US"/>
          <a:t>I do not see this or any links to the plans in the intro</a:t>
        </a:r>
      </a:p>
    </p188:txBody>
  </p188:cm>
</p188:cmLst>
</file>

<file path=ppt/comments/modernComment_125_721C1906.xml><?xml version="1.0" encoding="utf-8"?>
<p188:cmLst xmlns:a="http://schemas.openxmlformats.org/drawingml/2006/main" xmlns:r="http://schemas.openxmlformats.org/officeDocument/2006/relationships" xmlns:p188="http://schemas.microsoft.com/office/powerpoint/2018/8/main">
  <p188:cm id="{269024C1-50C2-4A65-A25F-3E3786B711F2}" authorId="{EF86EE54-987C-5992-7291-22752AA78310}" status="resolved" created="2024-01-22T14:03:56.710" complete="100000">
    <pc:sldMkLst xmlns:pc="http://schemas.microsoft.com/office/powerpoint/2013/main/command">
      <pc:docMk/>
      <pc:sldMk cId="1914444038" sldId="293"/>
    </pc:sldMkLst>
    <p188:txBody>
      <a:bodyPr/>
      <a:lstStyle/>
      <a:p>
        <a:r>
          <a:rPr lang="en-US"/>
          <a:t>This would be better in Post-award requirements. </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9.png"/><Relationship Id="rId6" Type="http://schemas.openxmlformats.org/officeDocument/2006/relationships/image" Target="../media/image18.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3.pn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4.svg"/><Relationship Id="rId1" Type="http://schemas.openxmlformats.org/officeDocument/2006/relationships/image" Target="../media/image15.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svg"/><Relationship Id="rId1" Type="http://schemas.openxmlformats.org/officeDocument/2006/relationships/image" Target="../media/image20.png"/><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9.png"/><Relationship Id="rId6" Type="http://schemas.openxmlformats.org/officeDocument/2006/relationships/image" Target="../media/image18.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4.svg"/><Relationship Id="rId1" Type="http://schemas.openxmlformats.org/officeDocument/2006/relationships/image" Target="../media/image15.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svg"/><Relationship Id="rId1" Type="http://schemas.openxmlformats.org/officeDocument/2006/relationships/image" Target="../media/image20.png"/><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AF3F2C96-90F5-43C7-A2B8-A52FCC8A6AD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CB2F8AF-64DD-4FC7-9158-7AB6A143A934}">
      <dgm:prSet/>
      <dgm:spPr/>
      <dgm:t>
        <a:bodyPr/>
        <a:lstStyle/>
        <a:p>
          <a:pPr>
            <a:lnSpc>
              <a:spcPct val="100000"/>
            </a:lnSpc>
          </a:pPr>
          <a:r>
            <a:rPr lang="en-US">
              <a:latin typeface="+mj-lt"/>
            </a:rPr>
            <a:t>Alejandra Calva, Community Impact Administrator</a:t>
          </a:r>
        </a:p>
        <a:p>
          <a:pPr>
            <a:lnSpc>
              <a:spcPct val="100000"/>
            </a:lnSpc>
          </a:pPr>
          <a:r>
            <a:rPr lang="en-US">
              <a:latin typeface="+mj-lt"/>
            </a:rPr>
            <a:t>Housing &amp; Community Development</a:t>
          </a:r>
        </a:p>
      </dgm:t>
    </dgm:pt>
    <dgm:pt modelId="{8B27DEFA-620F-4140-B802-A3E150DAFFA3}" type="parTrans" cxnId="{BC097608-A441-4FE0-A5AF-E33543DE41A7}">
      <dgm:prSet/>
      <dgm:spPr/>
      <dgm:t>
        <a:bodyPr/>
        <a:lstStyle/>
        <a:p>
          <a:pPr>
            <a:lnSpc>
              <a:spcPct val="100000"/>
            </a:lnSpc>
          </a:pPr>
          <a:endParaRPr lang="en-US">
            <a:latin typeface="+mj-lt"/>
          </a:endParaRPr>
        </a:p>
      </dgm:t>
    </dgm:pt>
    <dgm:pt modelId="{1752C4D3-E9E6-48E2-B9B6-EB84AC771959}" type="sibTrans" cxnId="{BC097608-A441-4FE0-A5AF-E33543DE41A7}">
      <dgm:prSet/>
      <dgm:spPr/>
      <dgm:t>
        <a:bodyPr/>
        <a:lstStyle/>
        <a:p>
          <a:pPr>
            <a:lnSpc>
              <a:spcPct val="100000"/>
            </a:lnSpc>
          </a:pPr>
          <a:endParaRPr lang="en-US">
            <a:latin typeface="+mj-lt"/>
          </a:endParaRPr>
        </a:p>
      </dgm:t>
    </dgm:pt>
    <dgm:pt modelId="{DB4B249C-A938-4FD4-B44F-2F80403F063E}">
      <dgm:prSet/>
      <dgm:spPr/>
      <dgm:t>
        <a:bodyPr/>
        <a:lstStyle/>
        <a:p>
          <a:pPr>
            <a:lnSpc>
              <a:spcPct val="100000"/>
            </a:lnSpc>
          </a:pPr>
          <a:r>
            <a:rPr lang="en-US">
              <a:latin typeface="+mj-lt"/>
            </a:rPr>
            <a:t>Coral Rogers, Compliance Administrator</a:t>
          </a:r>
        </a:p>
        <a:p>
          <a:pPr>
            <a:lnSpc>
              <a:spcPct val="100000"/>
            </a:lnSpc>
          </a:pPr>
          <a:r>
            <a:rPr lang="en-US">
              <a:latin typeface="+mj-lt"/>
            </a:rPr>
            <a:t>Housing &amp; Community Development</a:t>
          </a:r>
        </a:p>
      </dgm:t>
    </dgm:pt>
    <dgm:pt modelId="{860D6224-39A3-4654-94F0-EC00F02E21F1}" type="parTrans" cxnId="{9D591004-11AB-4C97-99E1-589ED838FD04}">
      <dgm:prSet/>
      <dgm:spPr/>
      <dgm:t>
        <a:bodyPr/>
        <a:lstStyle/>
        <a:p>
          <a:pPr>
            <a:lnSpc>
              <a:spcPct val="100000"/>
            </a:lnSpc>
          </a:pPr>
          <a:endParaRPr lang="en-US">
            <a:latin typeface="+mj-lt"/>
          </a:endParaRPr>
        </a:p>
      </dgm:t>
    </dgm:pt>
    <dgm:pt modelId="{DB7983D7-3DDE-41DD-B9D4-9C4C8EF4E446}" type="sibTrans" cxnId="{9D591004-11AB-4C97-99E1-589ED838FD04}">
      <dgm:prSet/>
      <dgm:spPr/>
      <dgm:t>
        <a:bodyPr/>
        <a:lstStyle/>
        <a:p>
          <a:pPr>
            <a:lnSpc>
              <a:spcPct val="100000"/>
            </a:lnSpc>
          </a:pPr>
          <a:endParaRPr lang="en-US">
            <a:latin typeface="+mj-lt"/>
          </a:endParaRPr>
        </a:p>
      </dgm:t>
    </dgm:pt>
    <dgm:pt modelId="{824A56F0-3C67-414B-8E86-07A1DA13EC25}">
      <dgm:prSet/>
      <dgm:spPr/>
      <dgm:t>
        <a:bodyPr/>
        <a:lstStyle/>
        <a:p>
          <a:pPr>
            <a:lnSpc>
              <a:spcPct val="100000"/>
            </a:lnSpc>
          </a:pPr>
          <a:r>
            <a:rPr lang="en-US">
              <a:latin typeface="+mj-lt"/>
            </a:rPr>
            <a:t>Cory Scott, ARPA Compliance Analyst</a:t>
          </a:r>
        </a:p>
        <a:p>
          <a:pPr>
            <a:lnSpc>
              <a:spcPct val="100000"/>
            </a:lnSpc>
          </a:pPr>
          <a:r>
            <a:rPr lang="en-US">
              <a:latin typeface="+mj-lt"/>
            </a:rPr>
            <a:t>Housing &amp; Community Development</a:t>
          </a:r>
        </a:p>
      </dgm:t>
    </dgm:pt>
    <dgm:pt modelId="{21DD3AAF-BA38-4527-8D63-B017779D91B8}" type="parTrans" cxnId="{DC75FAB6-D444-4C38-882A-A7FAA19E0CC1}">
      <dgm:prSet/>
      <dgm:spPr/>
      <dgm:t>
        <a:bodyPr/>
        <a:lstStyle/>
        <a:p>
          <a:pPr>
            <a:lnSpc>
              <a:spcPct val="100000"/>
            </a:lnSpc>
          </a:pPr>
          <a:endParaRPr lang="en-US">
            <a:latin typeface="+mj-lt"/>
          </a:endParaRPr>
        </a:p>
      </dgm:t>
    </dgm:pt>
    <dgm:pt modelId="{C4519CFA-D805-43ED-8687-E84CB0742D6B}" type="sibTrans" cxnId="{DC75FAB6-D444-4C38-882A-A7FAA19E0CC1}">
      <dgm:prSet/>
      <dgm:spPr/>
      <dgm:t>
        <a:bodyPr/>
        <a:lstStyle/>
        <a:p>
          <a:pPr>
            <a:lnSpc>
              <a:spcPct val="100000"/>
            </a:lnSpc>
          </a:pPr>
          <a:endParaRPr lang="en-US">
            <a:latin typeface="+mj-lt"/>
          </a:endParaRPr>
        </a:p>
      </dgm:t>
    </dgm:pt>
    <dgm:pt modelId="{429CDE81-58F4-42A4-9801-445CD27B3597}">
      <dgm:prSet/>
      <dgm:spPr/>
      <dgm:t>
        <a:bodyPr/>
        <a:lstStyle/>
        <a:p>
          <a:pPr>
            <a:lnSpc>
              <a:spcPct val="100000"/>
            </a:lnSpc>
          </a:pPr>
          <a:r>
            <a:rPr lang="en-US">
              <a:latin typeface="+mj-lt"/>
            </a:rPr>
            <a:t>Cameron McGlothen, Equity &amp; Engagement Coordinator</a:t>
          </a:r>
        </a:p>
        <a:p>
          <a:pPr>
            <a:lnSpc>
              <a:spcPct val="100000"/>
            </a:lnSpc>
          </a:pPr>
          <a:r>
            <a:rPr lang="en-US">
              <a:latin typeface="+mj-lt"/>
            </a:rPr>
            <a:t>Inclusion Office</a:t>
          </a:r>
        </a:p>
      </dgm:t>
    </dgm:pt>
    <dgm:pt modelId="{8D7939A7-4206-4245-80C5-BD8A84368D6D}" type="parTrans" cxnId="{4DEE77E6-9C5C-4F6D-AAC6-85026E74C934}">
      <dgm:prSet/>
      <dgm:spPr/>
      <dgm:t>
        <a:bodyPr/>
        <a:lstStyle/>
        <a:p>
          <a:pPr>
            <a:lnSpc>
              <a:spcPct val="100000"/>
            </a:lnSpc>
          </a:pPr>
          <a:endParaRPr lang="en-US">
            <a:latin typeface="+mj-lt"/>
          </a:endParaRPr>
        </a:p>
      </dgm:t>
    </dgm:pt>
    <dgm:pt modelId="{CAF929F5-11EE-44EF-AC6C-C849D4A2947D}" type="sibTrans" cxnId="{4DEE77E6-9C5C-4F6D-AAC6-85026E74C934}">
      <dgm:prSet/>
      <dgm:spPr/>
      <dgm:t>
        <a:bodyPr/>
        <a:lstStyle/>
        <a:p>
          <a:pPr>
            <a:lnSpc>
              <a:spcPct val="100000"/>
            </a:lnSpc>
          </a:pPr>
          <a:endParaRPr lang="en-US">
            <a:latin typeface="+mj-lt"/>
          </a:endParaRPr>
        </a:p>
      </dgm:t>
    </dgm:pt>
    <dgm:pt modelId="{983D1BB8-A2AD-4250-AAEC-A3EBBF9124B0}">
      <dgm:prSet/>
      <dgm:spPr/>
      <dgm:t>
        <a:bodyPr/>
        <a:lstStyle/>
        <a:p>
          <a:pPr>
            <a:lnSpc>
              <a:spcPct val="100000"/>
            </a:lnSpc>
          </a:pPr>
          <a:r>
            <a:rPr lang="en-US">
              <a:latin typeface="+mj-lt"/>
            </a:rPr>
            <a:t>Paige Seago, Data &amp; Outcomes Coordinator</a:t>
          </a:r>
        </a:p>
        <a:p>
          <a:pPr>
            <a:lnSpc>
              <a:spcPct val="100000"/>
            </a:lnSpc>
          </a:pPr>
          <a:r>
            <a:rPr lang="en-US">
              <a:latin typeface="+mj-lt"/>
            </a:rPr>
            <a:t>Geospatial Information Office</a:t>
          </a:r>
        </a:p>
      </dgm:t>
    </dgm:pt>
    <dgm:pt modelId="{CADF4E3D-0980-4FBE-B569-D80542C967F5}" type="parTrans" cxnId="{13ECFB54-8A56-4E76-A9A0-52BEB4930E44}">
      <dgm:prSet/>
      <dgm:spPr/>
      <dgm:t>
        <a:bodyPr/>
        <a:lstStyle/>
        <a:p>
          <a:endParaRPr lang="en-US"/>
        </a:p>
      </dgm:t>
    </dgm:pt>
    <dgm:pt modelId="{79886EDD-95B2-48D9-BBC6-25AE91A011DA}" type="sibTrans" cxnId="{13ECFB54-8A56-4E76-A9A0-52BEB4930E44}">
      <dgm:prSet/>
      <dgm:spPr/>
      <dgm:t>
        <a:bodyPr/>
        <a:lstStyle/>
        <a:p>
          <a:endParaRPr lang="en-US"/>
        </a:p>
      </dgm:t>
    </dgm:pt>
    <dgm:pt modelId="{1AAF80DD-3F79-49E7-9D99-3C83AB22CAB0}">
      <dgm:prSet/>
      <dgm:spPr/>
      <dgm:t>
        <a:bodyPr/>
        <a:lstStyle/>
        <a:p>
          <a:pPr>
            <a:lnSpc>
              <a:spcPct val="100000"/>
            </a:lnSpc>
          </a:pPr>
          <a:r>
            <a:rPr lang="en-US">
              <a:latin typeface="+mj-lt"/>
            </a:rPr>
            <a:t>Yashaswini (</a:t>
          </a:r>
          <a:r>
            <a:rPr lang="en-US" err="1">
              <a:latin typeface="+mj-lt"/>
            </a:rPr>
            <a:t>Yashu</a:t>
          </a:r>
          <a:r>
            <a:rPr lang="en-US">
              <a:latin typeface="+mj-lt"/>
            </a:rPr>
            <a:t>) Kavalakuntla, Community Impact Specialist</a:t>
          </a:r>
        </a:p>
        <a:p>
          <a:pPr>
            <a:lnSpc>
              <a:spcPct val="100000"/>
            </a:lnSpc>
          </a:pPr>
          <a:r>
            <a:rPr lang="en-US">
              <a:latin typeface="+mj-lt"/>
            </a:rPr>
            <a:t>Housing &amp; Community Development</a:t>
          </a:r>
        </a:p>
      </dgm:t>
    </dgm:pt>
    <dgm:pt modelId="{65005CFB-7B55-4EA3-B9D5-98570E066471}" type="parTrans" cxnId="{9C0585DD-C914-44F6-B076-436F5B025758}">
      <dgm:prSet/>
      <dgm:spPr/>
      <dgm:t>
        <a:bodyPr/>
        <a:lstStyle/>
        <a:p>
          <a:endParaRPr lang="en-US"/>
        </a:p>
      </dgm:t>
    </dgm:pt>
    <dgm:pt modelId="{1560F369-BD52-4811-81FC-66FDE878676E}" type="sibTrans" cxnId="{9C0585DD-C914-44F6-B076-436F5B025758}">
      <dgm:prSet/>
      <dgm:spPr/>
      <dgm:t>
        <a:bodyPr/>
        <a:lstStyle/>
        <a:p>
          <a:endParaRPr lang="en-US"/>
        </a:p>
      </dgm:t>
    </dgm:pt>
    <dgm:pt modelId="{4ABC6D3B-92A8-4074-BDA8-0A8C67B4C23E}" type="pres">
      <dgm:prSet presAssocID="{AF3F2C96-90F5-43C7-A2B8-A52FCC8A6AD1}" presName="vert0" presStyleCnt="0">
        <dgm:presLayoutVars>
          <dgm:dir/>
          <dgm:animOne val="branch"/>
          <dgm:animLvl val="lvl"/>
        </dgm:presLayoutVars>
      </dgm:prSet>
      <dgm:spPr/>
      <dgm:t>
        <a:bodyPr/>
        <a:lstStyle/>
        <a:p>
          <a:endParaRPr lang="en-US"/>
        </a:p>
      </dgm:t>
    </dgm:pt>
    <dgm:pt modelId="{7C5F00D2-A89C-452D-90D6-81C30737B3EE}" type="pres">
      <dgm:prSet presAssocID="{1CB2F8AF-64DD-4FC7-9158-7AB6A143A934}" presName="thickLine" presStyleLbl="alignNode1" presStyleIdx="0" presStyleCnt="6"/>
      <dgm:spPr/>
    </dgm:pt>
    <dgm:pt modelId="{7CBA4EBC-00A7-4435-95E2-6DA1715E9AC3}" type="pres">
      <dgm:prSet presAssocID="{1CB2F8AF-64DD-4FC7-9158-7AB6A143A934}" presName="horz1" presStyleCnt="0"/>
      <dgm:spPr/>
    </dgm:pt>
    <dgm:pt modelId="{1E87C332-09EB-467D-A52E-47336E0CC33E}" type="pres">
      <dgm:prSet presAssocID="{1CB2F8AF-64DD-4FC7-9158-7AB6A143A934}" presName="tx1" presStyleLbl="revTx" presStyleIdx="0" presStyleCnt="6"/>
      <dgm:spPr/>
      <dgm:t>
        <a:bodyPr/>
        <a:lstStyle/>
        <a:p>
          <a:endParaRPr lang="en-US"/>
        </a:p>
      </dgm:t>
    </dgm:pt>
    <dgm:pt modelId="{4244D3F1-6A38-4302-8709-4F50F02F68DF}" type="pres">
      <dgm:prSet presAssocID="{1CB2F8AF-64DD-4FC7-9158-7AB6A143A934}" presName="vert1" presStyleCnt="0"/>
      <dgm:spPr/>
    </dgm:pt>
    <dgm:pt modelId="{D4777B56-2C87-4363-8246-66CE60A2B3A1}" type="pres">
      <dgm:prSet presAssocID="{DB4B249C-A938-4FD4-B44F-2F80403F063E}" presName="thickLine" presStyleLbl="alignNode1" presStyleIdx="1" presStyleCnt="6"/>
      <dgm:spPr/>
    </dgm:pt>
    <dgm:pt modelId="{6A3CBA1F-56A1-4A73-89A2-F91396DFBD80}" type="pres">
      <dgm:prSet presAssocID="{DB4B249C-A938-4FD4-B44F-2F80403F063E}" presName="horz1" presStyleCnt="0"/>
      <dgm:spPr/>
    </dgm:pt>
    <dgm:pt modelId="{B0DAEA00-2980-4F9F-AC37-120FC0B700A3}" type="pres">
      <dgm:prSet presAssocID="{DB4B249C-A938-4FD4-B44F-2F80403F063E}" presName="tx1" presStyleLbl="revTx" presStyleIdx="1" presStyleCnt="6"/>
      <dgm:spPr/>
      <dgm:t>
        <a:bodyPr/>
        <a:lstStyle/>
        <a:p>
          <a:endParaRPr lang="en-US"/>
        </a:p>
      </dgm:t>
    </dgm:pt>
    <dgm:pt modelId="{AE14DA02-118C-40AA-A08D-A57626882597}" type="pres">
      <dgm:prSet presAssocID="{DB4B249C-A938-4FD4-B44F-2F80403F063E}" presName="vert1" presStyleCnt="0"/>
      <dgm:spPr/>
    </dgm:pt>
    <dgm:pt modelId="{A141130C-2A5D-419B-9028-F050CCA73240}" type="pres">
      <dgm:prSet presAssocID="{824A56F0-3C67-414B-8E86-07A1DA13EC25}" presName="thickLine" presStyleLbl="alignNode1" presStyleIdx="2" presStyleCnt="6"/>
      <dgm:spPr/>
    </dgm:pt>
    <dgm:pt modelId="{6B7F0DBE-C349-4398-99B9-2E75FC7EB837}" type="pres">
      <dgm:prSet presAssocID="{824A56F0-3C67-414B-8E86-07A1DA13EC25}" presName="horz1" presStyleCnt="0"/>
      <dgm:spPr/>
    </dgm:pt>
    <dgm:pt modelId="{18AAF823-DA02-4546-A26F-5E779EB70C04}" type="pres">
      <dgm:prSet presAssocID="{824A56F0-3C67-414B-8E86-07A1DA13EC25}" presName="tx1" presStyleLbl="revTx" presStyleIdx="2" presStyleCnt="6"/>
      <dgm:spPr/>
      <dgm:t>
        <a:bodyPr/>
        <a:lstStyle/>
        <a:p>
          <a:endParaRPr lang="en-US"/>
        </a:p>
      </dgm:t>
    </dgm:pt>
    <dgm:pt modelId="{674F53BE-0B63-42CE-AAA4-D09E3D0AC5ED}" type="pres">
      <dgm:prSet presAssocID="{824A56F0-3C67-414B-8E86-07A1DA13EC25}" presName="vert1" presStyleCnt="0"/>
      <dgm:spPr/>
    </dgm:pt>
    <dgm:pt modelId="{22ED9BE9-5F81-41E1-A577-418987980676}" type="pres">
      <dgm:prSet presAssocID="{429CDE81-58F4-42A4-9801-445CD27B3597}" presName="thickLine" presStyleLbl="alignNode1" presStyleIdx="3" presStyleCnt="6"/>
      <dgm:spPr/>
    </dgm:pt>
    <dgm:pt modelId="{959238C0-56B5-4225-A161-AF0769EC7D39}" type="pres">
      <dgm:prSet presAssocID="{429CDE81-58F4-42A4-9801-445CD27B3597}" presName="horz1" presStyleCnt="0"/>
      <dgm:spPr/>
    </dgm:pt>
    <dgm:pt modelId="{0EA62DBD-0DD4-4B64-955C-D155CDD0187B}" type="pres">
      <dgm:prSet presAssocID="{429CDE81-58F4-42A4-9801-445CD27B3597}" presName="tx1" presStyleLbl="revTx" presStyleIdx="3" presStyleCnt="6"/>
      <dgm:spPr/>
      <dgm:t>
        <a:bodyPr/>
        <a:lstStyle/>
        <a:p>
          <a:endParaRPr lang="en-US"/>
        </a:p>
      </dgm:t>
    </dgm:pt>
    <dgm:pt modelId="{061C6BA3-EDBC-47B8-93A5-77073142DDF5}" type="pres">
      <dgm:prSet presAssocID="{429CDE81-58F4-42A4-9801-445CD27B3597}" presName="vert1" presStyleCnt="0"/>
      <dgm:spPr/>
    </dgm:pt>
    <dgm:pt modelId="{97F3705E-E640-4F7C-99E2-1B3DA1029186}" type="pres">
      <dgm:prSet presAssocID="{983D1BB8-A2AD-4250-AAEC-A3EBBF9124B0}" presName="thickLine" presStyleLbl="alignNode1" presStyleIdx="4" presStyleCnt="6"/>
      <dgm:spPr/>
    </dgm:pt>
    <dgm:pt modelId="{8203D537-C5E4-4B66-B148-4F3BE8E84C66}" type="pres">
      <dgm:prSet presAssocID="{983D1BB8-A2AD-4250-AAEC-A3EBBF9124B0}" presName="horz1" presStyleCnt="0"/>
      <dgm:spPr/>
    </dgm:pt>
    <dgm:pt modelId="{5CD74413-9561-4F4A-995C-1D60406C8041}" type="pres">
      <dgm:prSet presAssocID="{983D1BB8-A2AD-4250-AAEC-A3EBBF9124B0}" presName="tx1" presStyleLbl="revTx" presStyleIdx="4" presStyleCnt="6"/>
      <dgm:spPr/>
      <dgm:t>
        <a:bodyPr/>
        <a:lstStyle/>
        <a:p>
          <a:endParaRPr lang="en-US"/>
        </a:p>
      </dgm:t>
    </dgm:pt>
    <dgm:pt modelId="{F0D0A580-B0AF-4D5F-ABFB-D15D96E561F2}" type="pres">
      <dgm:prSet presAssocID="{983D1BB8-A2AD-4250-AAEC-A3EBBF9124B0}" presName="vert1" presStyleCnt="0"/>
      <dgm:spPr/>
    </dgm:pt>
    <dgm:pt modelId="{70D24D0F-CF83-4902-B2CB-AD505C3BFBDA}" type="pres">
      <dgm:prSet presAssocID="{1AAF80DD-3F79-49E7-9D99-3C83AB22CAB0}" presName="thickLine" presStyleLbl="alignNode1" presStyleIdx="5" presStyleCnt="6"/>
      <dgm:spPr/>
    </dgm:pt>
    <dgm:pt modelId="{F6924C8E-609C-48DC-A3A3-A6D81D99406B}" type="pres">
      <dgm:prSet presAssocID="{1AAF80DD-3F79-49E7-9D99-3C83AB22CAB0}" presName="horz1" presStyleCnt="0"/>
      <dgm:spPr/>
    </dgm:pt>
    <dgm:pt modelId="{B861A519-60FA-412E-B322-4D4E73FC37B3}" type="pres">
      <dgm:prSet presAssocID="{1AAF80DD-3F79-49E7-9D99-3C83AB22CAB0}" presName="tx1" presStyleLbl="revTx" presStyleIdx="5" presStyleCnt="6"/>
      <dgm:spPr/>
      <dgm:t>
        <a:bodyPr/>
        <a:lstStyle/>
        <a:p>
          <a:endParaRPr lang="en-US"/>
        </a:p>
      </dgm:t>
    </dgm:pt>
    <dgm:pt modelId="{1902CAA3-AD8E-4376-9C7F-A68545B6F392}" type="pres">
      <dgm:prSet presAssocID="{1AAF80DD-3F79-49E7-9D99-3C83AB22CAB0}" presName="vert1" presStyleCnt="0"/>
      <dgm:spPr/>
    </dgm:pt>
  </dgm:ptLst>
  <dgm:cxnLst>
    <dgm:cxn modelId="{19EAE2ED-6BFA-4238-91A0-2C6FE65C64E6}" type="presOf" srcId="{1CB2F8AF-64DD-4FC7-9158-7AB6A143A934}" destId="{1E87C332-09EB-467D-A52E-47336E0CC33E}" srcOrd="0" destOrd="0" presId="urn:microsoft.com/office/officeart/2008/layout/LinedList"/>
    <dgm:cxn modelId="{0389524C-640A-46C0-B4E1-0D7A8FB70527}" type="presOf" srcId="{824A56F0-3C67-414B-8E86-07A1DA13EC25}" destId="{18AAF823-DA02-4546-A26F-5E779EB70C04}" srcOrd="0" destOrd="0" presId="urn:microsoft.com/office/officeart/2008/layout/LinedList"/>
    <dgm:cxn modelId="{BDD179A0-AF7E-4F49-A223-715D0331DC1C}" type="presOf" srcId="{429CDE81-58F4-42A4-9801-445CD27B3597}" destId="{0EA62DBD-0DD4-4B64-955C-D155CDD0187B}" srcOrd="0" destOrd="0" presId="urn:microsoft.com/office/officeart/2008/layout/LinedList"/>
    <dgm:cxn modelId="{9C0585DD-C914-44F6-B076-436F5B025758}" srcId="{AF3F2C96-90F5-43C7-A2B8-A52FCC8A6AD1}" destId="{1AAF80DD-3F79-49E7-9D99-3C83AB22CAB0}" srcOrd="5" destOrd="0" parTransId="{65005CFB-7B55-4EA3-B9D5-98570E066471}" sibTransId="{1560F369-BD52-4811-81FC-66FDE878676E}"/>
    <dgm:cxn modelId="{1533CA2A-966A-4939-8A37-83E0E4566816}" type="presOf" srcId="{1AAF80DD-3F79-49E7-9D99-3C83AB22CAB0}" destId="{B861A519-60FA-412E-B322-4D4E73FC37B3}" srcOrd="0" destOrd="0" presId="urn:microsoft.com/office/officeart/2008/layout/LinedList"/>
    <dgm:cxn modelId="{9D591004-11AB-4C97-99E1-589ED838FD04}" srcId="{AF3F2C96-90F5-43C7-A2B8-A52FCC8A6AD1}" destId="{DB4B249C-A938-4FD4-B44F-2F80403F063E}" srcOrd="1" destOrd="0" parTransId="{860D6224-39A3-4654-94F0-EC00F02E21F1}" sibTransId="{DB7983D7-3DDE-41DD-B9D4-9C4C8EF4E446}"/>
    <dgm:cxn modelId="{BC097608-A441-4FE0-A5AF-E33543DE41A7}" srcId="{AF3F2C96-90F5-43C7-A2B8-A52FCC8A6AD1}" destId="{1CB2F8AF-64DD-4FC7-9158-7AB6A143A934}" srcOrd="0" destOrd="0" parTransId="{8B27DEFA-620F-4140-B802-A3E150DAFFA3}" sibTransId="{1752C4D3-E9E6-48E2-B9B6-EB84AC771959}"/>
    <dgm:cxn modelId="{DC75FAB6-D444-4C38-882A-A7FAA19E0CC1}" srcId="{AF3F2C96-90F5-43C7-A2B8-A52FCC8A6AD1}" destId="{824A56F0-3C67-414B-8E86-07A1DA13EC25}" srcOrd="2" destOrd="0" parTransId="{21DD3AAF-BA38-4527-8D63-B017779D91B8}" sibTransId="{C4519CFA-D805-43ED-8687-E84CB0742D6B}"/>
    <dgm:cxn modelId="{4DEE77E6-9C5C-4F6D-AAC6-85026E74C934}" srcId="{AF3F2C96-90F5-43C7-A2B8-A52FCC8A6AD1}" destId="{429CDE81-58F4-42A4-9801-445CD27B3597}" srcOrd="3" destOrd="0" parTransId="{8D7939A7-4206-4245-80C5-BD8A84368D6D}" sibTransId="{CAF929F5-11EE-44EF-AC6C-C849D4A2947D}"/>
    <dgm:cxn modelId="{13ECFB54-8A56-4E76-A9A0-52BEB4930E44}" srcId="{AF3F2C96-90F5-43C7-A2B8-A52FCC8A6AD1}" destId="{983D1BB8-A2AD-4250-AAEC-A3EBBF9124B0}" srcOrd="4" destOrd="0" parTransId="{CADF4E3D-0980-4FBE-B569-D80542C967F5}" sibTransId="{79886EDD-95B2-48D9-BBC6-25AE91A011DA}"/>
    <dgm:cxn modelId="{A168B135-F2FC-4A08-A671-84D0EF0D99BE}" type="presOf" srcId="{AF3F2C96-90F5-43C7-A2B8-A52FCC8A6AD1}" destId="{4ABC6D3B-92A8-4074-BDA8-0A8C67B4C23E}" srcOrd="0" destOrd="0" presId="urn:microsoft.com/office/officeart/2008/layout/LinedList"/>
    <dgm:cxn modelId="{D29C2860-213D-4164-8E44-0A89C0BC9E14}" type="presOf" srcId="{983D1BB8-A2AD-4250-AAEC-A3EBBF9124B0}" destId="{5CD74413-9561-4F4A-995C-1D60406C8041}" srcOrd="0" destOrd="0" presId="urn:microsoft.com/office/officeart/2008/layout/LinedList"/>
    <dgm:cxn modelId="{94DF411C-9E43-4398-A7AF-E27D199B37ED}" type="presOf" srcId="{DB4B249C-A938-4FD4-B44F-2F80403F063E}" destId="{B0DAEA00-2980-4F9F-AC37-120FC0B700A3}" srcOrd="0" destOrd="0" presId="urn:microsoft.com/office/officeart/2008/layout/LinedList"/>
    <dgm:cxn modelId="{8FA3D73B-057B-413C-9996-FBBFD33D6B90}" type="presParOf" srcId="{4ABC6D3B-92A8-4074-BDA8-0A8C67B4C23E}" destId="{7C5F00D2-A89C-452D-90D6-81C30737B3EE}" srcOrd="0" destOrd="0" presId="urn:microsoft.com/office/officeart/2008/layout/LinedList"/>
    <dgm:cxn modelId="{BABCFBE0-ACB0-4C6F-95D1-A31AD1A5A59D}" type="presParOf" srcId="{4ABC6D3B-92A8-4074-BDA8-0A8C67B4C23E}" destId="{7CBA4EBC-00A7-4435-95E2-6DA1715E9AC3}" srcOrd="1" destOrd="0" presId="urn:microsoft.com/office/officeart/2008/layout/LinedList"/>
    <dgm:cxn modelId="{193640F1-20F9-40D6-BDEF-7B7189F1139D}" type="presParOf" srcId="{7CBA4EBC-00A7-4435-95E2-6DA1715E9AC3}" destId="{1E87C332-09EB-467D-A52E-47336E0CC33E}" srcOrd="0" destOrd="0" presId="urn:microsoft.com/office/officeart/2008/layout/LinedList"/>
    <dgm:cxn modelId="{B277D310-B32E-4EAE-9CB6-88DEEEB29F27}" type="presParOf" srcId="{7CBA4EBC-00A7-4435-95E2-6DA1715E9AC3}" destId="{4244D3F1-6A38-4302-8709-4F50F02F68DF}" srcOrd="1" destOrd="0" presId="urn:microsoft.com/office/officeart/2008/layout/LinedList"/>
    <dgm:cxn modelId="{794BDC08-5EA0-4ED4-84C3-15063512BCE1}" type="presParOf" srcId="{4ABC6D3B-92A8-4074-BDA8-0A8C67B4C23E}" destId="{D4777B56-2C87-4363-8246-66CE60A2B3A1}" srcOrd="2" destOrd="0" presId="urn:microsoft.com/office/officeart/2008/layout/LinedList"/>
    <dgm:cxn modelId="{34EA5849-26ED-4EC0-B83C-A4F534E5E1C0}" type="presParOf" srcId="{4ABC6D3B-92A8-4074-BDA8-0A8C67B4C23E}" destId="{6A3CBA1F-56A1-4A73-89A2-F91396DFBD80}" srcOrd="3" destOrd="0" presId="urn:microsoft.com/office/officeart/2008/layout/LinedList"/>
    <dgm:cxn modelId="{A876DAFF-B48D-476C-BA75-D3C1EA5D6DB6}" type="presParOf" srcId="{6A3CBA1F-56A1-4A73-89A2-F91396DFBD80}" destId="{B0DAEA00-2980-4F9F-AC37-120FC0B700A3}" srcOrd="0" destOrd="0" presId="urn:microsoft.com/office/officeart/2008/layout/LinedList"/>
    <dgm:cxn modelId="{27C565BF-A1F5-47D3-BB76-788A8F27CD00}" type="presParOf" srcId="{6A3CBA1F-56A1-4A73-89A2-F91396DFBD80}" destId="{AE14DA02-118C-40AA-A08D-A57626882597}" srcOrd="1" destOrd="0" presId="urn:microsoft.com/office/officeart/2008/layout/LinedList"/>
    <dgm:cxn modelId="{BC04FEDD-DCBE-4E19-A932-50B62839E752}" type="presParOf" srcId="{4ABC6D3B-92A8-4074-BDA8-0A8C67B4C23E}" destId="{A141130C-2A5D-419B-9028-F050CCA73240}" srcOrd="4" destOrd="0" presId="urn:microsoft.com/office/officeart/2008/layout/LinedList"/>
    <dgm:cxn modelId="{CC81C3A2-D6BF-4D78-9F46-44E6CF6DFA73}" type="presParOf" srcId="{4ABC6D3B-92A8-4074-BDA8-0A8C67B4C23E}" destId="{6B7F0DBE-C349-4398-99B9-2E75FC7EB837}" srcOrd="5" destOrd="0" presId="urn:microsoft.com/office/officeart/2008/layout/LinedList"/>
    <dgm:cxn modelId="{05268FA4-4143-43B4-8B64-22A3DC9F1E14}" type="presParOf" srcId="{6B7F0DBE-C349-4398-99B9-2E75FC7EB837}" destId="{18AAF823-DA02-4546-A26F-5E779EB70C04}" srcOrd="0" destOrd="0" presId="urn:microsoft.com/office/officeart/2008/layout/LinedList"/>
    <dgm:cxn modelId="{C8794C54-03C4-4D8B-BA54-69E6A95A9D67}" type="presParOf" srcId="{6B7F0DBE-C349-4398-99B9-2E75FC7EB837}" destId="{674F53BE-0B63-42CE-AAA4-D09E3D0AC5ED}" srcOrd="1" destOrd="0" presId="urn:microsoft.com/office/officeart/2008/layout/LinedList"/>
    <dgm:cxn modelId="{95C855F2-547C-436B-B027-3CC7EDCB54DA}" type="presParOf" srcId="{4ABC6D3B-92A8-4074-BDA8-0A8C67B4C23E}" destId="{22ED9BE9-5F81-41E1-A577-418987980676}" srcOrd="6" destOrd="0" presId="urn:microsoft.com/office/officeart/2008/layout/LinedList"/>
    <dgm:cxn modelId="{2CC352FA-11E0-48FE-A3A8-22F126FA79A5}" type="presParOf" srcId="{4ABC6D3B-92A8-4074-BDA8-0A8C67B4C23E}" destId="{959238C0-56B5-4225-A161-AF0769EC7D39}" srcOrd="7" destOrd="0" presId="urn:microsoft.com/office/officeart/2008/layout/LinedList"/>
    <dgm:cxn modelId="{7ED471E8-1EEB-4D05-9805-4BC12E86FF40}" type="presParOf" srcId="{959238C0-56B5-4225-A161-AF0769EC7D39}" destId="{0EA62DBD-0DD4-4B64-955C-D155CDD0187B}" srcOrd="0" destOrd="0" presId="urn:microsoft.com/office/officeart/2008/layout/LinedList"/>
    <dgm:cxn modelId="{C8CB8E73-CC34-4473-AAFA-B41DF1079E55}" type="presParOf" srcId="{959238C0-56B5-4225-A161-AF0769EC7D39}" destId="{061C6BA3-EDBC-47B8-93A5-77073142DDF5}" srcOrd="1" destOrd="0" presId="urn:microsoft.com/office/officeart/2008/layout/LinedList"/>
    <dgm:cxn modelId="{74042C26-F93A-436F-93DA-6E6858D16C5D}" type="presParOf" srcId="{4ABC6D3B-92A8-4074-BDA8-0A8C67B4C23E}" destId="{97F3705E-E640-4F7C-99E2-1B3DA1029186}" srcOrd="8" destOrd="0" presId="urn:microsoft.com/office/officeart/2008/layout/LinedList"/>
    <dgm:cxn modelId="{688C3DEB-7B25-47B4-A51B-4E143F06BC73}" type="presParOf" srcId="{4ABC6D3B-92A8-4074-BDA8-0A8C67B4C23E}" destId="{8203D537-C5E4-4B66-B148-4F3BE8E84C66}" srcOrd="9" destOrd="0" presId="urn:microsoft.com/office/officeart/2008/layout/LinedList"/>
    <dgm:cxn modelId="{0F06AF1D-454F-4DEC-9909-C0175B9B1CCD}" type="presParOf" srcId="{8203D537-C5E4-4B66-B148-4F3BE8E84C66}" destId="{5CD74413-9561-4F4A-995C-1D60406C8041}" srcOrd="0" destOrd="0" presId="urn:microsoft.com/office/officeart/2008/layout/LinedList"/>
    <dgm:cxn modelId="{E9A6C807-1A42-49A5-AB35-6A25C91242D0}" type="presParOf" srcId="{8203D537-C5E4-4B66-B148-4F3BE8E84C66}" destId="{F0D0A580-B0AF-4D5F-ABFB-D15D96E561F2}" srcOrd="1" destOrd="0" presId="urn:microsoft.com/office/officeart/2008/layout/LinedList"/>
    <dgm:cxn modelId="{59ECF453-4458-42EE-9B7C-B4BE01BCFEB2}" type="presParOf" srcId="{4ABC6D3B-92A8-4074-BDA8-0A8C67B4C23E}" destId="{70D24D0F-CF83-4902-B2CB-AD505C3BFBDA}" srcOrd="10" destOrd="0" presId="urn:microsoft.com/office/officeart/2008/layout/LinedList"/>
    <dgm:cxn modelId="{5ED5DE8A-71C2-42CD-8F19-4A95C9D21BD2}" type="presParOf" srcId="{4ABC6D3B-92A8-4074-BDA8-0A8C67B4C23E}" destId="{F6924C8E-609C-48DC-A3A3-A6D81D99406B}" srcOrd="11" destOrd="0" presId="urn:microsoft.com/office/officeart/2008/layout/LinedList"/>
    <dgm:cxn modelId="{FAC57105-BC97-4BD9-B89A-B7B3A3E3E142}" type="presParOf" srcId="{F6924C8E-609C-48DC-A3A3-A6D81D99406B}" destId="{B861A519-60FA-412E-B322-4D4E73FC37B3}" srcOrd="0" destOrd="0" presId="urn:microsoft.com/office/officeart/2008/layout/LinedList"/>
    <dgm:cxn modelId="{F360CF2D-75DC-49AE-B897-18375A8774E3}" type="presParOf" srcId="{F6924C8E-609C-48DC-A3A3-A6D81D99406B}" destId="{1902CAA3-AD8E-4376-9C7F-A68545B6F3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A10DE-40E4-49C2-B749-B5F5D809A5E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198FE8D-3FA0-40E3-BD33-B4611A9A65EC}">
      <dgm:prSet custT="1"/>
      <dgm:spPr/>
      <dgm:t>
        <a:bodyPr/>
        <a:lstStyle/>
        <a:p>
          <a:pPr>
            <a:lnSpc>
              <a:spcPct val="100000"/>
            </a:lnSpc>
          </a:pPr>
          <a:r>
            <a:rPr lang="en-US" sz="1700">
              <a:solidFill>
                <a:schemeClr val="tx1"/>
              </a:solidFill>
              <a:latin typeface="+mj-lt"/>
            </a:rPr>
            <a:t>Wages (all employees, including executive directors, regular employees and contract employees, paid in whole or in part with ARPA funds, are required to prepare weekly time sheets. The time log sheets must be signed by the employee and his or her supervisor.)</a:t>
          </a:r>
        </a:p>
      </dgm:t>
    </dgm:pt>
    <dgm:pt modelId="{DF51F0F6-9FCF-4DF5-BABB-B0AF8C999E6F}" type="parTrans" cxnId="{16A8C8A0-172C-44AD-A8DD-03C055197598}">
      <dgm:prSet/>
      <dgm:spPr/>
      <dgm:t>
        <a:bodyPr/>
        <a:lstStyle/>
        <a:p>
          <a:endParaRPr lang="en-US">
            <a:latin typeface="+mj-lt"/>
          </a:endParaRPr>
        </a:p>
      </dgm:t>
    </dgm:pt>
    <dgm:pt modelId="{A31B3F2C-9323-4360-A39D-932EA54AED49}" type="sibTrans" cxnId="{16A8C8A0-172C-44AD-A8DD-03C055197598}">
      <dgm:prSet/>
      <dgm:spPr/>
      <dgm:t>
        <a:bodyPr/>
        <a:lstStyle/>
        <a:p>
          <a:pPr>
            <a:lnSpc>
              <a:spcPct val="100000"/>
            </a:lnSpc>
          </a:pPr>
          <a:endParaRPr lang="en-US">
            <a:latin typeface="+mj-lt"/>
          </a:endParaRPr>
        </a:p>
      </dgm:t>
    </dgm:pt>
    <dgm:pt modelId="{6B06FDC4-9E1E-4E69-BA49-4C54A64F4651}">
      <dgm:prSet/>
      <dgm:spPr/>
      <dgm:t>
        <a:bodyPr/>
        <a:lstStyle/>
        <a:p>
          <a:pPr>
            <a:lnSpc>
              <a:spcPct val="100000"/>
            </a:lnSpc>
          </a:pPr>
          <a:r>
            <a:rPr lang="en-US">
              <a:solidFill>
                <a:schemeClr val="tx1"/>
              </a:solidFill>
              <a:latin typeface="+mj-lt"/>
            </a:rPr>
            <a:t>Contract Services (items such things as audit expenses, accounting services, professional counseling services, etc.)</a:t>
          </a:r>
        </a:p>
      </dgm:t>
    </dgm:pt>
    <dgm:pt modelId="{D456D6ED-4BD0-461C-B26D-20986DAAD1C5}" type="parTrans" cxnId="{DD5468C4-3490-44F1-AA4A-07A05C4FCFCF}">
      <dgm:prSet/>
      <dgm:spPr/>
      <dgm:t>
        <a:bodyPr/>
        <a:lstStyle/>
        <a:p>
          <a:endParaRPr lang="en-US">
            <a:latin typeface="+mj-lt"/>
          </a:endParaRPr>
        </a:p>
      </dgm:t>
    </dgm:pt>
    <dgm:pt modelId="{A8352840-5942-44D0-BB4D-E68127341CA2}" type="sibTrans" cxnId="{DD5468C4-3490-44F1-AA4A-07A05C4FCFCF}">
      <dgm:prSet/>
      <dgm:spPr/>
      <dgm:t>
        <a:bodyPr/>
        <a:lstStyle/>
        <a:p>
          <a:pPr>
            <a:lnSpc>
              <a:spcPct val="100000"/>
            </a:lnSpc>
          </a:pPr>
          <a:endParaRPr lang="en-US">
            <a:latin typeface="+mj-lt"/>
          </a:endParaRPr>
        </a:p>
      </dgm:t>
    </dgm:pt>
    <dgm:pt modelId="{18B8D68F-D7DB-4BC6-9C5A-B504A965626F}">
      <dgm:prSet/>
      <dgm:spPr/>
      <dgm:t>
        <a:bodyPr/>
        <a:lstStyle/>
        <a:p>
          <a:pPr>
            <a:lnSpc>
              <a:spcPct val="100000"/>
            </a:lnSpc>
          </a:pPr>
          <a:r>
            <a:rPr lang="en-US">
              <a:solidFill>
                <a:schemeClr val="tx1"/>
              </a:solidFill>
              <a:latin typeface="+mj-lt"/>
            </a:rPr>
            <a:t>Consultant Services (can be individuals who have their own companies, or independent firms, and are not carried on the subrecipient's payroll)</a:t>
          </a:r>
        </a:p>
      </dgm:t>
    </dgm:pt>
    <dgm:pt modelId="{EE854725-2286-4CFE-BB50-5A11A976DCA4}" type="parTrans" cxnId="{5E0C1098-BA2E-458B-BAE8-576B6AFE228C}">
      <dgm:prSet/>
      <dgm:spPr/>
      <dgm:t>
        <a:bodyPr/>
        <a:lstStyle/>
        <a:p>
          <a:endParaRPr lang="en-US">
            <a:latin typeface="+mj-lt"/>
          </a:endParaRPr>
        </a:p>
      </dgm:t>
    </dgm:pt>
    <dgm:pt modelId="{BC02C8AF-F772-4725-8AFA-7F58464F7987}" type="sibTrans" cxnId="{5E0C1098-BA2E-458B-BAE8-576B6AFE228C}">
      <dgm:prSet/>
      <dgm:spPr/>
      <dgm:t>
        <a:bodyPr/>
        <a:lstStyle/>
        <a:p>
          <a:pPr>
            <a:lnSpc>
              <a:spcPct val="100000"/>
            </a:lnSpc>
          </a:pPr>
          <a:endParaRPr lang="en-US">
            <a:latin typeface="+mj-lt"/>
          </a:endParaRPr>
        </a:p>
      </dgm:t>
    </dgm:pt>
    <dgm:pt modelId="{51D84FD7-0887-42B5-816E-38FE9BDD6947}">
      <dgm:prSet/>
      <dgm:spPr/>
      <dgm:t>
        <a:bodyPr/>
        <a:lstStyle/>
        <a:p>
          <a:pPr>
            <a:lnSpc>
              <a:spcPct val="100000"/>
            </a:lnSpc>
          </a:pPr>
          <a:r>
            <a:rPr lang="en-US">
              <a:solidFill>
                <a:schemeClr val="tx1"/>
              </a:solidFill>
              <a:latin typeface="+mj-lt"/>
            </a:rPr>
            <a:t>Space Rental (rental costs can be documented either as contract expenses or by submittal of invoices and copies of canceled checks on a monthly basis)</a:t>
          </a:r>
        </a:p>
      </dgm:t>
    </dgm:pt>
    <dgm:pt modelId="{BE4D5959-AFC8-404C-B0D9-E74BE4BB65E8}" type="parTrans" cxnId="{7F02DFBD-84E2-48B8-ADB7-E95980A8BE03}">
      <dgm:prSet/>
      <dgm:spPr/>
      <dgm:t>
        <a:bodyPr/>
        <a:lstStyle/>
        <a:p>
          <a:endParaRPr lang="en-US">
            <a:latin typeface="+mj-lt"/>
          </a:endParaRPr>
        </a:p>
      </dgm:t>
    </dgm:pt>
    <dgm:pt modelId="{708E507A-28B4-41A9-8BFF-40BA6F7FADF8}" type="sibTrans" cxnId="{7F02DFBD-84E2-48B8-ADB7-E95980A8BE03}">
      <dgm:prSet/>
      <dgm:spPr/>
      <dgm:t>
        <a:bodyPr/>
        <a:lstStyle/>
        <a:p>
          <a:endParaRPr lang="en-US">
            <a:latin typeface="+mj-lt"/>
          </a:endParaRPr>
        </a:p>
      </dgm:t>
    </dgm:pt>
    <dgm:pt modelId="{6CC9F7DF-9FD7-4829-8393-1B85DE8C7AD7}" type="pres">
      <dgm:prSet presAssocID="{B42A10DE-40E4-49C2-B749-B5F5D809A5EE}" presName="root" presStyleCnt="0">
        <dgm:presLayoutVars>
          <dgm:dir/>
          <dgm:resizeHandles val="exact"/>
        </dgm:presLayoutVars>
      </dgm:prSet>
      <dgm:spPr/>
      <dgm:t>
        <a:bodyPr/>
        <a:lstStyle/>
        <a:p>
          <a:endParaRPr lang="en-US"/>
        </a:p>
      </dgm:t>
    </dgm:pt>
    <dgm:pt modelId="{3AF24443-EA54-4462-93B2-A77CD5AF3F79}" type="pres">
      <dgm:prSet presAssocID="{B42A10DE-40E4-49C2-B749-B5F5D809A5EE}" presName="container" presStyleCnt="0">
        <dgm:presLayoutVars>
          <dgm:dir/>
          <dgm:resizeHandles val="exact"/>
        </dgm:presLayoutVars>
      </dgm:prSet>
      <dgm:spPr/>
    </dgm:pt>
    <dgm:pt modelId="{94C9FF56-7286-49F7-B5CB-A482F0801433}" type="pres">
      <dgm:prSet presAssocID="{5198FE8D-3FA0-40E3-BD33-B4611A9A65EC}" presName="compNode" presStyleCnt="0"/>
      <dgm:spPr/>
    </dgm:pt>
    <dgm:pt modelId="{B6358C59-00C2-4EEE-92CA-8038FBA465F2}" type="pres">
      <dgm:prSet presAssocID="{5198FE8D-3FA0-40E3-BD33-B4611A9A65EC}" presName="iconBgRect" presStyleLbl="bgShp" presStyleIdx="0" presStyleCnt="4"/>
      <dgm:spPr/>
    </dgm:pt>
    <dgm:pt modelId="{07CE94C0-73B5-4FB4-8058-032A98A07F47}" type="pres">
      <dgm:prSet presAssocID="{5198FE8D-3FA0-40E3-BD33-B4611A9A65E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7580DE24-145F-4BC0-9A7B-68B59EA5A5B8}" type="pres">
      <dgm:prSet presAssocID="{5198FE8D-3FA0-40E3-BD33-B4611A9A65EC}" presName="spaceRect" presStyleCnt="0"/>
      <dgm:spPr/>
    </dgm:pt>
    <dgm:pt modelId="{BE8A1448-31B9-491B-A3AC-1ED052A183EC}" type="pres">
      <dgm:prSet presAssocID="{5198FE8D-3FA0-40E3-BD33-B4611A9A65EC}" presName="textRect" presStyleLbl="revTx" presStyleIdx="0" presStyleCnt="4">
        <dgm:presLayoutVars>
          <dgm:chMax val="1"/>
          <dgm:chPref val="1"/>
        </dgm:presLayoutVars>
      </dgm:prSet>
      <dgm:spPr/>
      <dgm:t>
        <a:bodyPr/>
        <a:lstStyle/>
        <a:p>
          <a:endParaRPr lang="en-US"/>
        </a:p>
      </dgm:t>
    </dgm:pt>
    <dgm:pt modelId="{ADB41194-D888-40A1-827D-18A4D28E6311}" type="pres">
      <dgm:prSet presAssocID="{A31B3F2C-9323-4360-A39D-932EA54AED49}" presName="sibTrans" presStyleLbl="sibTrans2D1" presStyleIdx="0" presStyleCnt="0"/>
      <dgm:spPr/>
      <dgm:t>
        <a:bodyPr/>
        <a:lstStyle/>
        <a:p>
          <a:endParaRPr lang="en-US"/>
        </a:p>
      </dgm:t>
    </dgm:pt>
    <dgm:pt modelId="{8528350D-23C9-4BD7-AB2C-C7FC26291F8D}" type="pres">
      <dgm:prSet presAssocID="{6B06FDC4-9E1E-4E69-BA49-4C54A64F4651}" presName="compNode" presStyleCnt="0"/>
      <dgm:spPr/>
    </dgm:pt>
    <dgm:pt modelId="{5988FDCA-A2DF-41B5-BD7A-0D3D0D7209E1}" type="pres">
      <dgm:prSet presAssocID="{6B06FDC4-9E1E-4E69-BA49-4C54A64F4651}" presName="iconBgRect" presStyleLbl="bgShp" presStyleIdx="1" presStyleCnt="4"/>
      <dgm:spPr/>
    </dgm:pt>
    <dgm:pt modelId="{C86E4FAA-8874-4265-8351-075FF6416F98}" type="pres">
      <dgm:prSet presAssocID="{6B06FDC4-9E1E-4E69-BA49-4C54A64F465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4FEE1628-16C3-41A4-A6A5-6DAF78C34261}" type="pres">
      <dgm:prSet presAssocID="{6B06FDC4-9E1E-4E69-BA49-4C54A64F4651}" presName="spaceRect" presStyleCnt="0"/>
      <dgm:spPr/>
    </dgm:pt>
    <dgm:pt modelId="{1BD9EE68-F461-4A44-BDC8-3BB94F42B7BB}" type="pres">
      <dgm:prSet presAssocID="{6B06FDC4-9E1E-4E69-BA49-4C54A64F4651}" presName="textRect" presStyleLbl="revTx" presStyleIdx="1" presStyleCnt="4">
        <dgm:presLayoutVars>
          <dgm:chMax val="1"/>
          <dgm:chPref val="1"/>
        </dgm:presLayoutVars>
      </dgm:prSet>
      <dgm:spPr/>
      <dgm:t>
        <a:bodyPr/>
        <a:lstStyle/>
        <a:p>
          <a:endParaRPr lang="en-US"/>
        </a:p>
      </dgm:t>
    </dgm:pt>
    <dgm:pt modelId="{D08C920C-3DF3-4829-B2FF-7FF3F6ED7BBE}" type="pres">
      <dgm:prSet presAssocID="{A8352840-5942-44D0-BB4D-E68127341CA2}" presName="sibTrans" presStyleLbl="sibTrans2D1" presStyleIdx="0" presStyleCnt="0"/>
      <dgm:spPr/>
      <dgm:t>
        <a:bodyPr/>
        <a:lstStyle/>
        <a:p>
          <a:endParaRPr lang="en-US"/>
        </a:p>
      </dgm:t>
    </dgm:pt>
    <dgm:pt modelId="{8EDB7CEF-947E-474D-B074-C26C224FBEC9}" type="pres">
      <dgm:prSet presAssocID="{18B8D68F-D7DB-4BC6-9C5A-B504A965626F}" presName="compNode" presStyleCnt="0"/>
      <dgm:spPr/>
    </dgm:pt>
    <dgm:pt modelId="{212C9290-D1BF-4310-B883-4E4844C9D773}" type="pres">
      <dgm:prSet presAssocID="{18B8D68F-D7DB-4BC6-9C5A-B504A965626F}" presName="iconBgRect" presStyleLbl="bgShp" presStyleIdx="2" presStyleCnt="4"/>
      <dgm:spPr/>
    </dgm:pt>
    <dgm:pt modelId="{9032D3F4-C0D5-4808-8A32-93E0A7FB311C}" type="pres">
      <dgm:prSet presAssocID="{18B8D68F-D7DB-4BC6-9C5A-B504A965626F}"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Welder"/>
        </a:ext>
      </dgm:extLst>
    </dgm:pt>
    <dgm:pt modelId="{9D7A1DA3-23C5-4E2F-B3F6-23863320DF97}" type="pres">
      <dgm:prSet presAssocID="{18B8D68F-D7DB-4BC6-9C5A-B504A965626F}" presName="spaceRect" presStyleCnt="0"/>
      <dgm:spPr/>
    </dgm:pt>
    <dgm:pt modelId="{A65E6DD9-BA15-45C4-A7AC-763719F8D6D9}" type="pres">
      <dgm:prSet presAssocID="{18B8D68F-D7DB-4BC6-9C5A-B504A965626F}" presName="textRect" presStyleLbl="revTx" presStyleIdx="2" presStyleCnt="4">
        <dgm:presLayoutVars>
          <dgm:chMax val="1"/>
          <dgm:chPref val="1"/>
        </dgm:presLayoutVars>
      </dgm:prSet>
      <dgm:spPr/>
      <dgm:t>
        <a:bodyPr/>
        <a:lstStyle/>
        <a:p>
          <a:endParaRPr lang="en-US"/>
        </a:p>
      </dgm:t>
    </dgm:pt>
    <dgm:pt modelId="{2F1357BF-B401-4DA1-98B0-18E8FBA071BF}" type="pres">
      <dgm:prSet presAssocID="{BC02C8AF-F772-4725-8AFA-7F58464F7987}" presName="sibTrans" presStyleLbl="sibTrans2D1" presStyleIdx="0" presStyleCnt="0"/>
      <dgm:spPr/>
      <dgm:t>
        <a:bodyPr/>
        <a:lstStyle/>
        <a:p>
          <a:endParaRPr lang="en-US"/>
        </a:p>
      </dgm:t>
    </dgm:pt>
    <dgm:pt modelId="{06EC7A0A-3A8F-4328-A85F-B69EA6FA8EC3}" type="pres">
      <dgm:prSet presAssocID="{51D84FD7-0887-42B5-816E-38FE9BDD6947}" presName="compNode" presStyleCnt="0"/>
      <dgm:spPr/>
    </dgm:pt>
    <dgm:pt modelId="{4E9E0848-5409-4F8D-BAEC-F8D820B79DF4}" type="pres">
      <dgm:prSet presAssocID="{51D84FD7-0887-42B5-816E-38FE9BDD6947}" presName="iconBgRect" presStyleLbl="bgShp" presStyleIdx="3" presStyleCnt="4"/>
      <dgm:spPr/>
    </dgm:pt>
    <dgm:pt modelId="{DD550ABC-9C86-4C84-AC0A-A095D7211BF0}" type="pres">
      <dgm:prSet presAssocID="{51D84FD7-0887-42B5-816E-38FE9BDD694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Dollar"/>
        </a:ext>
      </dgm:extLst>
    </dgm:pt>
    <dgm:pt modelId="{0B148B2D-A211-4B8F-BD87-03967F0B595C}" type="pres">
      <dgm:prSet presAssocID="{51D84FD7-0887-42B5-816E-38FE9BDD6947}" presName="spaceRect" presStyleCnt="0"/>
      <dgm:spPr/>
    </dgm:pt>
    <dgm:pt modelId="{B6530187-BC46-4339-9F5F-5FFADF55A931}" type="pres">
      <dgm:prSet presAssocID="{51D84FD7-0887-42B5-816E-38FE9BDD6947}" presName="textRect" presStyleLbl="revTx" presStyleIdx="3" presStyleCnt="4">
        <dgm:presLayoutVars>
          <dgm:chMax val="1"/>
          <dgm:chPref val="1"/>
        </dgm:presLayoutVars>
      </dgm:prSet>
      <dgm:spPr/>
      <dgm:t>
        <a:bodyPr/>
        <a:lstStyle/>
        <a:p>
          <a:endParaRPr lang="en-US"/>
        </a:p>
      </dgm:t>
    </dgm:pt>
  </dgm:ptLst>
  <dgm:cxnLst>
    <dgm:cxn modelId="{C7388280-6E25-4C8D-AB1F-2AAB2A466B8D}" type="presOf" srcId="{A8352840-5942-44D0-BB4D-E68127341CA2}" destId="{D08C920C-3DF3-4829-B2FF-7FF3F6ED7BBE}" srcOrd="0" destOrd="0" presId="urn:microsoft.com/office/officeart/2018/2/layout/IconCircleList"/>
    <dgm:cxn modelId="{C4551DDA-B5EF-4C51-80ED-E59BFEF54CAE}" type="presOf" srcId="{5198FE8D-3FA0-40E3-BD33-B4611A9A65EC}" destId="{BE8A1448-31B9-491B-A3AC-1ED052A183EC}" srcOrd="0" destOrd="0" presId="urn:microsoft.com/office/officeart/2018/2/layout/IconCircleList"/>
    <dgm:cxn modelId="{2CD4174F-0CCF-4D06-8A3D-16655C5E6C29}" type="presOf" srcId="{A31B3F2C-9323-4360-A39D-932EA54AED49}" destId="{ADB41194-D888-40A1-827D-18A4D28E6311}" srcOrd="0" destOrd="0" presId="urn:microsoft.com/office/officeart/2018/2/layout/IconCircleList"/>
    <dgm:cxn modelId="{73D34941-B107-4122-BFA4-889B7AEF62DB}" type="presOf" srcId="{18B8D68F-D7DB-4BC6-9C5A-B504A965626F}" destId="{A65E6DD9-BA15-45C4-A7AC-763719F8D6D9}" srcOrd="0" destOrd="0" presId="urn:microsoft.com/office/officeart/2018/2/layout/IconCircleList"/>
    <dgm:cxn modelId="{5E0C1098-BA2E-458B-BAE8-576B6AFE228C}" srcId="{B42A10DE-40E4-49C2-B749-B5F5D809A5EE}" destId="{18B8D68F-D7DB-4BC6-9C5A-B504A965626F}" srcOrd="2" destOrd="0" parTransId="{EE854725-2286-4CFE-BB50-5A11A976DCA4}" sibTransId="{BC02C8AF-F772-4725-8AFA-7F58464F7987}"/>
    <dgm:cxn modelId="{DD5468C4-3490-44F1-AA4A-07A05C4FCFCF}" srcId="{B42A10DE-40E4-49C2-B749-B5F5D809A5EE}" destId="{6B06FDC4-9E1E-4E69-BA49-4C54A64F4651}" srcOrd="1" destOrd="0" parTransId="{D456D6ED-4BD0-461C-B26D-20986DAAD1C5}" sibTransId="{A8352840-5942-44D0-BB4D-E68127341CA2}"/>
    <dgm:cxn modelId="{7F02DFBD-84E2-48B8-ADB7-E95980A8BE03}" srcId="{B42A10DE-40E4-49C2-B749-B5F5D809A5EE}" destId="{51D84FD7-0887-42B5-816E-38FE9BDD6947}" srcOrd="3" destOrd="0" parTransId="{BE4D5959-AFC8-404C-B0D9-E74BE4BB65E8}" sibTransId="{708E507A-28B4-41A9-8BFF-40BA6F7FADF8}"/>
    <dgm:cxn modelId="{B7FBCCFF-773E-45D0-9867-0066FDA4B555}" type="presOf" srcId="{B42A10DE-40E4-49C2-B749-B5F5D809A5EE}" destId="{6CC9F7DF-9FD7-4829-8393-1B85DE8C7AD7}" srcOrd="0" destOrd="0" presId="urn:microsoft.com/office/officeart/2018/2/layout/IconCircleList"/>
    <dgm:cxn modelId="{5887B834-8FE2-4C4C-806F-015BD0E5BACA}" type="presOf" srcId="{51D84FD7-0887-42B5-816E-38FE9BDD6947}" destId="{B6530187-BC46-4339-9F5F-5FFADF55A931}" srcOrd="0" destOrd="0" presId="urn:microsoft.com/office/officeart/2018/2/layout/IconCircleList"/>
    <dgm:cxn modelId="{B29DE1FE-2F3C-4FE5-A2FA-4A67C5BD663B}" type="presOf" srcId="{6B06FDC4-9E1E-4E69-BA49-4C54A64F4651}" destId="{1BD9EE68-F461-4A44-BDC8-3BB94F42B7BB}" srcOrd="0" destOrd="0" presId="urn:microsoft.com/office/officeart/2018/2/layout/IconCircleList"/>
    <dgm:cxn modelId="{D86D5905-A38A-4595-AB42-3CD965DC5210}" type="presOf" srcId="{BC02C8AF-F772-4725-8AFA-7F58464F7987}" destId="{2F1357BF-B401-4DA1-98B0-18E8FBA071BF}" srcOrd="0" destOrd="0" presId="urn:microsoft.com/office/officeart/2018/2/layout/IconCircleList"/>
    <dgm:cxn modelId="{16A8C8A0-172C-44AD-A8DD-03C055197598}" srcId="{B42A10DE-40E4-49C2-B749-B5F5D809A5EE}" destId="{5198FE8D-3FA0-40E3-BD33-B4611A9A65EC}" srcOrd="0" destOrd="0" parTransId="{DF51F0F6-9FCF-4DF5-BABB-B0AF8C999E6F}" sibTransId="{A31B3F2C-9323-4360-A39D-932EA54AED49}"/>
    <dgm:cxn modelId="{F481809E-D197-4759-9081-2A28AA65636D}" type="presParOf" srcId="{6CC9F7DF-9FD7-4829-8393-1B85DE8C7AD7}" destId="{3AF24443-EA54-4462-93B2-A77CD5AF3F79}" srcOrd="0" destOrd="0" presId="urn:microsoft.com/office/officeart/2018/2/layout/IconCircleList"/>
    <dgm:cxn modelId="{48A337E0-D48A-46F1-B95B-AE7FF1BB27CD}" type="presParOf" srcId="{3AF24443-EA54-4462-93B2-A77CD5AF3F79}" destId="{94C9FF56-7286-49F7-B5CB-A482F0801433}" srcOrd="0" destOrd="0" presId="urn:microsoft.com/office/officeart/2018/2/layout/IconCircleList"/>
    <dgm:cxn modelId="{36588340-1347-463F-99B3-74FE315FCBE4}" type="presParOf" srcId="{94C9FF56-7286-49F7-B5CB-A482F0801433}" destId="{B6358C59-00C2-4EEE-92CA-8038FBA465F2}" srcOrd="0" destOrd="0" presId="urn:microsoft.com/office/officeart/2018/2/layout/IconCircleList"/>
    <dgm:cxn modelId="{2CBE14DE-6685-4D26-8A7F-A993E860BBBB}" type="presParOf" srcId="{94C9FF56-7286-49F7-B5CB-A482F0801433}" destId="{07CE94C0-73B5-4FB4-8058-032A98A07F47}" srcOrd="1" destOrd="0" presId="urn:microsoft.com/office/officeart/2018/2/layout/IconCircleList"/>
    <dgm:cxn modelId="{D2171FD0-5661-420D-ACF3-8F1479960264}" type="presParOf" srcId="{94C9FF56-7286-49F7-B5CB-A482F0801433}" destId="{7580DE24-145F-4BC0-9A7B-68B59EA5A5B8}" srcOrd="2" destOrd="0" presId="urn:microsoft.com/office/officeart/2018/2/layout/IconCircleList"/>
    <dgm:cxn modelId="{58BA2721-B272-4701-9EF6-C40FF85E468A}" type="presParOf" srcId="{94C9FF56-7286-49F7-B5CB-A482F0801433}" destId="{BE8A1448-31B9-491B-A3AC-1ED052A183EC}" srcOrd="3" destOrd="0" presId="urn:microsoft.com/office/officeart/2018/2/layout/IconCircleList"/>
    <dgm:cxn modelId="{13634BB4-4DD6-465A-9BDB-C1D77E2C58CC}" type="presParOf" srcId="{3AF24443-EA54-4462-93B2-A77CD5AF3F79}" destId="{ADB41194-D888-40A1-827D-18A4D28E6311}" srcOrd="1" destOrd="0" presId="urn:microsoft.com/office/officeart/2018/2/layout/IconCircleList"/>
    <dgm:cxn modelId="{0847467F-392B-49F6-B9E5-9E1815D5F2DE}" type="presParOf" srcId="{3AF24443-EA54-4462-93B2-A77CD5AF3F79}" destId="{8528350D-23C9-4BD7-AB2C-C7FC26291F8D}" srcOrd="2" destOrd="0" presId="urn:microsoft.com/office/officeart/2018/2/layout/IconCircleList"/>
    <dgm:cxn modelId="{73B25767-B2A9-4A3F-B275-AD7212FD1B03}" type="presParOf" srcId="{8528350D-23C9-4BD7-AB2C-C7FC26291F8D}" destId="{5988FDCA-A2DF-41B5-BD7A-0D3D0D7209E1}" srcOrd="0" destOrd="0" presId="urn:microsoft.com/office/officeart/2018/2/layout/IconCircleList"/>
    <dgm:cxn modelId="{E6010266-2448-4C02-8D91-BD65E52601DD}" type="presParOf" srcId="{8528350D-23C9-4BD7-AB2C-C7FC26291F8D}" destId="{C86E4FAA-8874-4265-8351-075FF6416F98}" srcOrd="1" destOrd="0" presId="urn:microsoft.com/office/officeart/2018/2/layout/IconCircleList"/>
    <dgm:cxn modelId="{89BDB82C-17D8-41F6-8A88-F9C0E8C0C207}" type="presParOf" srcId="{8528350D-23C9-4BD7-AB2C-C7FC26291F8D}" destId="{4FEE1628-16C3-41A4-A6A5-6DAF78C34261}" srcOrd="2" destOrd="0" presId="urn:microsoft.com/office/officeart/2018/2/layout/IconCircleList"/>
    <dgm:cxn modelId="{701BBD80-784C-4A76-AB6B-113C1EB49E78}" type="presParOf" srcId="{8528350D-23C9-4BD7-AB2C-C7FC26291F8D}" destId="{1BD9EE68-F461-4A44-BDC8-3BB94F42B7BB}" srcOrd="3" destOrd="0" presId="urn:microsoft.com/office/officeart/2018/2/layout/IconCircleList"/>
    <dgm:cxn modelId="{F358D288-6B73-40E1-A6CA-1B542A068A36}" type="presParOf" srcId="{3AF24443-EA54-4462-93B2-A77CD5AF3F79}" destId="{D08C920C-3DF3-4829-B2FF-7FF3F6ED7BBE}" srcOrd="3" destOrd="0" presId="urn:microsoft.com/office/officeart/2018/2/layout/IconCircleList"/>
    <dgm:cxn modelId="{3756871F-C8F0-4A39-862A-0197C23E4D77}" type="presParOf" srcId="{3AF24443-EA54-4462-93B2-A77CD5AF3F79}" destId="{8EDB7CEF-947E-474D-B074-C26C224FBEC9}" srcOrd="4" destOrd="0" presId="urn:microsoft.com/office/officeart/2018/2/layout/IconCircleList"/>
    <dgm:cxn modelId="{E03AF44C-C18F-428C-A744-459FF6BAF0B8}" type="presParOf" srcId="{8EDB7CEF-947E-474D-B074-C26C224FBEC9}" destId="{212C9290-D1BF-4310-B883-4E4844C9D773}" srcOrd="0" destOrd="0" presId="urn:microsoft.com/office/officeart/2018/2/layout/IconCircleList"/>
    <dgm:cxn modelId="{9949A08D-4AA4-4A92-BEB2-F44984662290}" type="presParOf" srcId="{8EDB7CEF-947E-474D-B074-C26C224FBEC9}" destId="{9032D3F4-C0D5-4808-8A32-93E0A7FB311C}" srcOrd="1" destOrd="0" presId="urn:microsoft.com/office/officeart/2018/2/layout/IconCircleList"/>
    <dgm:cxn modelId="{9DE48B30-B4EE-4137-BD41-D5202F9C5F80}" type="presParOf" srcId="{8EDB7CEF-947E-474D-B074-C26C224FBEC9}" destId="{9D7A1DA3-23C5-4E2F-B3F6-23863320DF97}" srcOrd="2" destOrd="0" presId="urn:microsoft.com/office/officeart/2018/2/layout/IconCircleList"/>
    <dgm:cxn modelId="{90CC7BA1-719B-4DF6-ACD7-D1BAAD146F5A}" type="presParOf" srcId="{8EDB7CEF-947E-474D-B074-C26C224FBEC9}" destId="{A65E6DD9-BA15-45C4-A7AC-763719F8D6D9}" srcOrd="3" destOrd="0" presId="urn:microsoft.com/office/officeart/2018/2/layout/IconCircleList"/>
    <dgm:cxn modelId="{6A10E9AC-19DC-4CDE-A012-62AF6EE2153A}" type="presParOf" srcId="{3AF24443-EA54-4462-93B2-A77CD5AF3F79}" destId="{2F1357BF-B401-4DA1-98B0-18E8FBA071BF}" srcOrd="5" destOrd="0" presId="urn:microsoft.com/office/officeart/2018/2/layout/IconCircleList"/>
    <dgm:cxn modelId="{57107437-B1C1-4AE8-84C1-0F3121056EF3}" type="presParOf" srcId="{3AF24443-EA54-4462-93B2-A77CD5AF3F79}" destId="{06EC7A0A-3A8F-4328-A85F-B69EA6FA8EC3}" srcOrd="6" destOrd="0" presId="urn:microsoft.com/office/officeart/2018/2/layout/IconCircleList"/>
    <dgm:cxn modelId="{0927D355-38D4-49A4-BD58-B22CF8F4AE83}" type="presParOf" srcId="{06EC7A0A-3A8F-4328-A85F-B69EA6FA8EC3}" destId="{4E9E0848-5409-4F8D-BAEC-F8D820B79DF4}" srcOrd="0" destOrd="0" presId="urn:microsoft.com/office/officeart/2018/2/layout/IconCircleList"/>
    <dgm:cxn modelId="{8F6C3D6B-6289-4B3B-9298-CD2C19C57B14}" type="presParOf" srcId="{06EC7A0A-3A8F-4328-A85F-B69EA6FA8EC3}" destId="{DD550ABC-9C86-4C84-AC0A-A095D7211BF0}" srcOrd="1" destOrd="0" presId="urn:microsoft.com/office/officeart/2018/2/layout/IconCircleList"/>
    <dgm:cxn modelId="{4388C927-6C5B-4810-911F-01F5AE3ABC67}" type="presParOf" srcId="{06EC7A0A-3A8F-4328-A85F-B69EA6FA8EC3}" destId="{0B148B2D-A211-4B8F-BD87-03967F0B595C}" srcOrd="2" destOrd="0" presId="urn:microsoft.com/office/officeart/2018/2/layout/IconCircleList"/>
    <dgm:cxn modelId="{334AD7EA-129E-4B41-97C2-C13BD8D7552E}" type="presParOf" srcId="{06EC7A0A-3A8F-4328-A85F-B69EA6FA8EC3}" destId="{B6530187-BC46-4339-9F5F-5FFADF55A93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1D33B-2871-42FB-8587-96D0824779A2}" type="doc">
      <dgm:prSet loTypeId="urn:microsoft.com/office/officeart/2009/3/layout/HorizontalOrganizationChart" loCatId="hierarchy" qsTypeId="urn:microsoft.com/office/officeart/2005/8/quickstyle/simple1" qsCatId="simple" csTypeId="urn:microsoft.com/office/officeart/2005/8/colors/accent4_2" csCatId="accent4" phldr="1"/>
      <dgm:spPr/>
      <dgm:t>
        <a:bodyPr/>
        <a:lstStyle/>
        <a:p>
          <a:endParaRPr lang="en-US"/>
        </a:p>
      </dgm:t>
    </dgm:pt>
    <dgm:pt modelId="{67F6FB4C-2604-4E56-95AE-3A61BF87F52B}">
      <dgm:prSet/>
      <dgm:spPr/>
      <dgm:t>
        <a:bodyPr/>
        <a:lstStyle/>
        <a:p>
          <a:r>
            <a:rPr lang="en-US">
              <a:solidFill>
                <a:schemeClr val="tx1"/>
              </a:solidFill>
            </a:rPr>
            <a:t>1. Ongoing Contract Supervision</a:t>
          </a:r>
        </a:p>
      </dgm:t>
    </dgm:pt>
    <dgm:pt modelId="{4E102981-3604-42A0-A602-1BD6CB52869A}" type="parTrans" cxnId="{927E7E4A-3C47-4FF6-819E-AD381EF14062}">
      <dgm:prSet/>
      <dgm:spPr/>
      <dgm:t>
        <a:bodyPr/>
        <a:lstStyle/>
        <a:p>
          <a:endParaRPr lang="en-US">
            <a:solidFill>
              <a:schemeClr val="tx1"/>
            </a:solidFill>
          </a:endParaRPr>
        </a:p>
      </dgm:t>
    </dgm:pt>
    <dgm:pt modelId="{350A2702-2E25-416C-B371-D0599652EDCF}" type="sibTrans" cxnId="{927E7E4A-3C47-4FF6-819E-AD381EF14062}">
      <dgm:prSet/>
      <dgm:spPr/>
      <dgm:t>
        <a:bodyPr/>
        <a:lstStyle/>
        <a:p>
          <a:endParaRPr lang="en-US">
            <a:solidFill>
              <a:schemeClr val="tx1"/>
            </a:solidFill>
          </a:endParaRPr>
        </a:p>
      </dgm:t>
    </dgm:pt>
    <dgm:pt modelId="{E3DD12F1-8DE1-4627-97B0-029B87C9026A}">
      <dgm:prSet/>
      <dgm:spPr/>
      <dgm:t>
        <a:bodyPr/>
        <a:lstStyle/>
        <a:p>
          <a:r>
            <a:rPr lang="en-US">
              <a:solidFill>
                <a:schemeClr val="tx1"/>
              </a:solidFill>
            </a:rPr>
            <a:t>2. Routine Desk Reviews</a:t>
          </a:r>
        </a:p>
      </dgm:t>
    </dgm:pt>
    <dgm:pt modelId="{11022FC8-6F60-4065-A46F-E70A13CD0569}" type="parTrans" cxnId="{64AB72E5-FF84-42A0-AE9F-6C5801EDF8F7}">
      <dgm:prSet/>
      <dgm:spPr/>
      <dgm:t>
        <a:bodyPr/>
        <a:lstStyle/>
        <a:p>
          <a:endParaRPr lang="en-US">
            <a:solidFill>
              <a:schemeClr val="tx1"/>
            </a:solidFill>
          </a:endParaRPr>
        </a:p>
      </dgm:t>
    </dgm:pt>
    <dgm:pt modelId="{440498A0-93E9-4931-BFED-7FA4E539653A}" type="sibTrans" cxnId="{64AB72E5-FF84-42A0-AE9F-6C5801EDF8F7}">
      <dgm:prSet/>
      <dgm:spPr/>
      <dgm:t>
        <a:bodyPr/>
        <a:lstStyle/>
        <a:p>
          <a:endParaRPr lang="en-US">
            <a:solidFill>
              <a:schemeClr val="tx1"/>
            </a:solidFill>
          </a:endParaRPr>
        </a:p>
      </dgm:t>
    </dgm:pt>
    <dgm:pt modelId="{8610CC51-1339-48A8-B85C-4E9FAE8893EF}">
      <dgm:prSet/>
      <dgm:spPr/>
      <dgm:t>
        <a:bodyPr/>
        <a:lstStyle/>
        <a:p>
          <a:r>
            <a:rPr lang="en-US">
              <a:solidFill>
                <a:schemeClr val="tx1"/>
              </a:solidFill>
            </a:rPr>
            <a:t>3. Onsite                 Monitoring Visits</a:t>
          </a:r>
        </a:p>
      </dgm:t>
    </dgm:pt>
    <dgm:pt modelId="{DCB1097E-DE0E-46D1-8569-D28539404B52}" type="parTrans" cxnId="{99E900A0-81E2-490F-9A48-10A376BF6B09}">
      <dgm:prSet/>
      <dgm:spPr/>
      <dgm:t>
        <a:bodyPr/>
        <a:lstStyle/>
        <a:p>
          <a:endParaRPr lang="en-US">
            <a:solidFill>
              <a:schemeClr val="tx1"/>
            </a:solidFill>
          </a:endParaRPr>
        </a:p>
      </dgm:t>
    </dgm:pt>
    <dgm:pt modelId="{675793B0-6563-4D87-97BE-6793410F127A}" type="sibTrans" cxnId="{99E900A0-81E2-490F-9A48-10A376BF6B09}">
      <dgm:prSet/>
      <dgm:spPr/>
      <dgm:t>
        <a:bodyPr/>
        <a:lstStyle/>
        <a:p>
          <a:endParaRPr lang="en-US">
            <a:solidFill>
              <a:schemeClr val="tx1"/>
            </a:solidFill>
          </a:endParaRPr>
        </a:p>
      </dgm:t>
    </dgm:pt>
    <dgm:pt modelId="{DFAA065D-5618-48B9-92B0-5264AAFEC0C7}">
      <dgm:prSet/>
      <dgm:spPr/>
      <dgm:t>
        <a:bodyPr/>
        <a:lstStyle/>
        <a:p>
          <a:r>
            <a:rPr lang="en-US">
              <a:solidFill>
                <a:schemeClr val="tx1"/>
              </a:solidFill>
            </a:rPr>
            <a:t>Notification Letter</a:t>
          </a:r>
        </a:p>
      </dgm:t>
    </dgm:pt>
    <dgm:pt modelId="{36D1F776-D609-4B41-9001-489265A7976A}" type="parTrans" cxnId="{4E49E89B-5E59-4AA9-96C8-B6EDB57978A5}">
      <dgm:prSet/>
      <dgm:spPr/>
      <dgm:t>
        <a:bodyPr/>
        <a:lstStyle/>
        <a:p>
          <a:endParaRPr lang="en-US">
            <a:solidFill>
              <a:schemeClr val="tx1"/>
            </a:solidFill>
          </a:endParaRPr>
        </a:p>
      </dgm:t>
    </dgm:pt>
    <dgm:pt modelId="{D6F1F39E-C2F7-451D-AB0B-6316F24E9D1F}" type="sibTrans" cxnId="{4E49E89B-5E59-4AA9-96C8-B6EDB57978A5}">
      <dgm:prSet/>
      <dgm:spPr/>
      <dgm:t>
        <a:bodyPr/>
        <a:lstStyle/>
        <a:p>
          <a:endParaRPr lang="en-US">
            <a:solidFill>
              <a:schemeClr val="tx1"/>
            </a:solidFill>
          </a:endParaRPr>
        </a:p>
      </dgm:t>
    </dgm:pt>
    <dgm:pt modelId="{CB05EA73-909E-4908-8644-7FFAFD81A08C}">
      <dgm:prSet/>
      <dgm:spPr/>
      <dgm:t>
        <a:bodyPr/>
        <a:lstStyle/>
        <a:p>
          <a:r>
            <a:rPr lang="en-US">
              <a:solidFill>
                <a:schemeClr val="tx1"/>
              </a:solidFill>
            </a:rPr>
            <a:t>Entrance Conference</a:t>
          </a:r>
        </a:p>
      </dgm:t>
    </dgm:pt>
    <dgm:pt modelId="{B51911E4-61DC-48A5-A7EE-08980A1E8DD1}" type="parTrans" cxnId="{6E7A2E82-E62A-4F33-87B5-874F257144B0}">
      <dgm:prSet/>
      <dgm:spPr/>
      <dgm:t>
        <a:bodyPr/>
        <a:lstStyle/>
        <a:p>
          <a:endParaRPr lang="en-US">
            <a:solidFill>
              <a:schemeClr val="tx1"/>
            </a:solidFill>
          </a:endParaRPr>
        </a:p>
      </dgm:t>
    </dgm:pt>
    <dgm:pt modelId="{563F7B24-B772-4B15-ABAF-3B7E45EA8D59}" type="sibTrans" cxnId="{6E7A2E82-E62A-4F33-87B5-874F257144B0}">
      <dgm:prSet/>
      <dgm:spPr/>
      <dgm:t>
        <a:bodyPr/>
        <a:lstStyle/>
        <a:p>
          <a:endParaRPr lang="en-US">
            <a:solidFill>
              <a:schemeClr val="tx1"/>
            </a:solidFill>
          </a:endParaRPr>
        </a:p>
      </dgm:t>
    </dgm:pt>
    <dgm:pt modelId="{DC1CFAE4-A41D-41E8-B2E9-708B6B68A2B0}">
      <dgm:prSet/>
      <dgm:spPr/>
      <dgm:t>
        <a:bodyPr/>
        <a:lstStyle/>
        <a:p>
          <a:r>
            <a:rPr lang="en-US">
              <a:solidFill>
                <a:schemeClr val="tx1"/>
              </a:solidFill>
            </a:rPr>
            <a:t>Documentation, Data Review, and Analysis</a:t>
          </a:r>
        </a:p>
      </dgm:t>
    </dgm:pt>
    <dgm:pt modelId="{BD977E27-32FB-42B6-A9DE-EE6B6DB91DD7}" type="parTrans" cxnId="{2C4FC1E5-2F6F-42B1-BAC3-49DECD89D6CF}">
      <dgm:prSet/>
      <dgm:spPr/>
      <dgm:t>
        <a:bodyPr/>
        <a:lstStyle/>
        <a:p>
          <a:endParaRPr lang="en-US">
            <a:solidFill>
              <a:schemeClr val="tx1"/>
            </a:solidFill>
          </a:endParaRPr>
        </a:p>
      </dgm:t>
    </dgm:pt>
    <dgm:pt modelId="{A7F798F6-2F21-4947-88FA-0977C0DFFCCA}" type="sibTrans" cxnId="{2C4FC1E5-2F6F-42B1-BAC3-49DECD89D6CF}">
      <dgm:prSet/>
      <dgm:spPr/>
      <dgm:t>
        <a:bodyPr/>
        <a:lstStyle/>
        <a:p>
          <a:endParaRPr lang="en-US">
            <a:solidFill>
              <a:schemeClr val="tx1"/>
            </a:solidFill>
          </a:endParaRPr>
        </a:p>
      </dgm:t>
    </dgm:pt>
    <dgm:pt modelId="{E86B29D1-2F9F-443C-B948-4CFDD57F5EDA}">
      <dgm:prSet/>
      <dgm:spPr/>
      <dgm:t>
        <a:bodyPr/>
        <a:lstStyle/>
        <a:p>
          <a:r>
            <a:rPr lang="en-US">
              <a:solidFill>
                <a:schemeClr val="tx1"/>
              </a:solidFill>
            </a:rPr>
            <a:t>Exit Conference</a:t>
          </a:r>
        </a:p>
      </dgm:t>
    </dgm:pt>
    <dgm:pt modelId="{EE2A01ED-56BC-4C9B-8BFF-EA5ADD396AF2}" type="parTrans" cxnId="{E908C032-C2E1-46E2-8B0D-25156F1EEC79}">
      <dgm:prSet/>
      <dgm:spPr/>
      <dgm:t>
        <a:bodyPr/>
        <a:lstStyle/>
        <a:p>
          <a:endParaRPr lang="en-US">
            <a:solidFill>
              <a:schemeClr val="tx1"/>
            </a:solidFill>
          </a:endParaRPr>
        </a:p>
      </dgm:t>
    </dgm:pt>
    <dgm:pt modelId="{CDB968B0-6A01-4347-BA1B-58A326F57631}" type="sibTrans" cxnId="{E908C032-C2E1-46E2-8B0D-25156F1EEC79}">
      <dgm:prSet/>
      <dgm:spPr/>
      <dgm:t>
        <a:bodyPr/>
        <a:lstStyle/>
        <a:p>
          <a:endParaRPr lang="en-US">
            <a:solidFill>
              <a:schemeClr val="tx1"/>
            </a:solidFill>
          </a:endParaRPr>
        </a:p>
      </dgm:t>
    </dgm:pt>
    <dgm:pt modelId="{3B8822D3-8D69-4C73-A157-F15226484C5A}">
      <dgm:prSet/>
      <dgm:spPr/>
      <dgm:t>
        <a:bodyPr/>
        <a:lstStyle/>
        <a:p>
          <a:r>
            <a:rPr lang="en-US">
              <a:solidFill>
                <a:schemeClr val="tx1"/>
              </a:solidFill>
            </a:rPr>
            <a:t>Follow-up  Monitoring Letter</a:t>
          </a:r>
        </a:p>
      </dgm:t>
    </dgm:pt>
    <dgm:pt modelId="{878ADAA3-CF22-4BE2-81F0-B5FB5F1ACC15}" type="parTrans" cxnId="{5FFE798B-AF30-483D-B5C9-5DA996F23D84}">
      <dgm:prSet/>
      <dgm:spPr/>
      <dgm:t>
        <a:bodyPr/>
        <a:lstStyle/>
        <a:p>
          <a:endParaRPr lang="en-US">
            <a:solidFill>
              <a:schemeClr val="tx1"/>
            </a:solidFill>
          </a:endParaRPr>
        </a:p>
      </dgm:t>
    </dgm:pt>
    <dgm:pt modelId="{2DD1CCF6-A7E9-401E-AF6F-89A6C7FAE3D3}" type="sibTrans" cxnId="{5FFE798B-AF30-483D-B5C9-5DA996F23D84}">
      <dgm:prSet/>
      <dgm:spPr/>
      <dgm:t>
        <a:bodyPr/>
        <a:lstStyle/>
        <a:p>
          <a:endParaRPr lang="en-US">
            <a:solidFill>
              <a:schemeClr val="tx1"/>
            </a:solidFill>
          </a:endParaRPr>
        </a:p>
      </dgm:t>
    </dgm:pt>
    <dgm:pt modelId="{9B2022BE-EB79-4FAA-897C-EA16FA3AFF3D}" type="pres">
      <dgm:prSet presAssocID="{F8B1D33B-2871-42FB-8587-96D0824779A2}" presName="hierChild1" presStyleCnt="0">
        <dgm:presLayoutVars>
          <dgm:orgChart val="1"/>
          <dgm:chPref val="1"/>
          <dgm:dir/>
          <dgm:animOne val="branch"/>
          <dgm:animLvl val="lvl"/>
          <dgm:resizeHandles/>
        </dgm:presLayoutVars>
      </dgm:prSet>
      <dgm:spPr/>
      <dgm:t>
        <a:bodyPr/>
        <a:lstStyle/>
        <a:p>
          <a:endParaRPr lang="en-US"/>
        </a:p>
      </dgm:t>
    </dgm:pt>
    <dgm:pt modelId="{DAFD5847-001E-4EC1-8304-F69E228D28A8}" type="pres">
      <dgm:prSet presAssocID="{67F6FB4C-2604-4E56-95AE-3A61BF87F52B}" presName="hierRoot1" presStyleCnt="0">
        <dgm:presLayoutVars>
          <dgm:hierBranch val="init"/>
        </dgm:presLayoutVars>
      </dgm:prSet>
      <dgm:spPr/>
    </dgm:pt>
    <dgm:pt modelId="{466EE6FA-8528-4460-A42E-4E02B642ABF9}" type="pres">
      <dgm:prSet presAssocID="{67F6FB4C-2604-4E56-95AE-3A61BF87F52B}" presName="rootComposite1" presStyleCnt="0"/>
      <dgm:spPr/>
    </dgm:pt>
    <dgm:pt modelId="{6DA4B7FB-CDCB-4F93-AA55-7336578BDDC0}" type="pres">
      <dgm:prSet presAssocID="{67F6FB4C-2604-4E56-95AE-3A61BF87F52B}" presName="rootText1" presStyleLbl="node0" presStyleIdx="0" presStyleCnt="3">
        <dgm:presLayoutVars>
          <dgm:chPref val="3"/>
        </dgm:presLayoutVars>
      </dgm:prSet>
      <dgm:spPr/>
      <dgm:t>
        <a:bodyPr/>
        <a:lstStyle/>
        <a:p>
          <a:endParaRPr lang="en-US"/>
        </a:p>
      </dgm:t>
    </dgm:pt>
    <dgm:pt modelId="{9BCC7FFF-609C-44D3-88FB-3C30989B9EC3}" type="pres">
      <dgm:prSet presAssocID="{67F6FB4C-2604-4E56-95AE-3A61BF87F52B}" presName="rootConnector1" presStyleLbl="node1" presStyleIdx="0" presStyleCnt="0"/>
      <dgm:spPr/>
      <dgm:t>
        <a:bodyPr/>
        <a:lstStyle/>
        <a:p>
          <a:endParaRPr lang="en-US"/>
        </a:p>
      </dgm:t>
    </dgm:pt>
    <dgm:pt modelId="{E17A5145-0A6B-4D80-A863-47D9CF126D72}" type="pres">
      <dgm:prSet presAssocID="{67F6FB4C-2604-4E56-95AE-3A61BF87F52B}" presName="hierChild2" presStyleCnt="0"/>
      <dgm:spPr/>
    </dgm:pt>
    <dgm:pt modelId="{AEA6F8C5-9AD6-4AD9-9613-5E9FC21302E6}" type="pres">
      <dgm:prSet presAssocID="{67F6FB4C-2604-4E56-95AE-3A61BF87F52B}" presName="hierChild3" presStyleCnt="0"/>
      <dgm:spPr/>
    </dgm:pt>
    <dgm:pt modelId="{83E24103-0A5E-4530-A886-159AD52A7B2F}" type="pres">
      <dgm:prSet presAssocID="{E3DD12F1-8DE1-4627-97B0-029B87C9026A}" presName="hierRoot1" presStyleCnt="0">
        <dgm:presLayoutVars>
          <dgm:hierBranch val="init"/>
        </dgm:presLayoutVars>
      </dgm:prSet>
      <dgm:spPr/>
    </dgm:pt>
    <dgm:pt modelId="{8014CA5C-7A0C-436D-A277-D99F994A5CD9}" type="pres">
      <dgm:prSet presAssocID="{E3DD12F1-8DE1-4627-97B0-029B87C9026A}" presName="rootComposite1" presStyleCnt="0"/>
      <dgm:spPr/>
    </dgm:pt>
    <dgm:pt modelId="{0D78700B-B051-4F0A-A506-66E5903EA757}" type="pres">
      <dgm:prSet presAssocID="{E3DD12F1-8DE1-4627-97B0-029B87C9026A}" presName="rootText1" presStyleLbl="node0" presStyleIdx="1" presStyleCnt="3">
        <dgm:presLayoutVars>
          <dgm:chPref val="3"/>
        </dgm:presLayoutVars>
      </dgm:prSet>
      <dgm:spPr/>
      <dgm:t>
        <a:bodyPr/>
        <a:lstStyle/>
        <a:p>
          <a:endParaRPr lang="en-US"/>
        </a:p>
      </dgm:t>
    </dgm:pt>
    <dgm:pt modelId="{49485FCD-D034-41E8-8E1E-E488EBF14F93}" type="pres">
      <dgm:prSet presAssocID="{E3DD12F1-8DE1-4627-97B0-029B87C9026A}" presName="rootConnector1" presStyleLbl="node1" presStyleIdx="0" presStyleCnt="0"/>
      <dgm:spPr/>
      <dgm:t>
        <a:bodyPr/>
        <a:lstStyle/>
        <a:p>
          <a:endParaRPr lang="en-US"/>
        </a:p>
      </dgm:t>
    </dgm:pt>
    <dgm:pt modelId="{AFDD7A05-CAEB-4173-BE3E-FB7E04C3C018}" type="pres">
      <dgm:prSet presAssocID="{E3DD12F1-8DE1-4627-97B0-029B87C9026A}" presName="hierChild2" presStyleCnt="0"/>
      <dgm:spPr/>
    </dgm:pt>
    <dgm:pt modelId="{4F1DB99A-4CE3-41FE-8DB6-107F290B167F}" type="pres">
      <dgm:prSet presAssocID="{E3DD12F1-8DE1-4627-97B0-029B87C9026A}" presName="hierChild3" presStyleCnt="0"/>
      <dgm:spPr/>
    </dgm:pt>
    <dgm:pt modelId="{DB705C1D-5CFF-444C-9111-A8CB3C98B857}" type="pres">
      <dgm:prSet presAssocID="{8610CC51-1339-48A8-B85C-4E9FAE8893EF}" presName="hierRoot1" presStyleCnt="0">
        <dgm:presLayoutVars>
          <dgm:hierBranch val="init"/>
        </dgm:presLayoutVars>
      </dgm:prSet>
      <dgm:spPr/>
    </dgm:pt>
    <dgm:pt modelId="{3DF9DEFC-7058-4E20-8C2F-0E2D68ABCED0}" type="pres">
      <dgm:prSet presAssocID="{8610CC51-1339-48A8-B85C-4E9FAE8893EF}" presName="rootComposite1" presStyleCnt="0"/>
      <dgm:spPr/>
    </dgm:pt>
    <dgm:pt modelId="{4DB6CAB8-22B3-4DE8-B0B8-C091D1D944B7}" type="pres">
      <dgm:prSet presAssocID="{8610CC51-1339-48A8-B85C-4E9FAE8893EF}" presName="rootText1" presStyleLbl="node0" presStyleIdx="2" presStyleCnt="3">
        <dgm:presLayoutVars>
          <dgm:chPref val="3"/>
        </dgm:presLayoutVars>
      </dgm:prSet>
      <dgm:spPr/>
      <dgm:t>
        <a:bodyPr/>
        <a:lstStyle/>
        <a:p>
          <a:endParaRPr lang="en-US"/>
        </a:p>
      </dgm:t>
    </dgm:pt>
    <dgm:pt modelId="{C8CFF123-9EBE-48E1-A4F2-F44D39A472CB}" type="pres">
      <dgm:prSet presAssocID="{8610CC51-1339-48A8-B85C-4E9FAE8893EF}" presName="rootConnector1" presStyleLbl="node1" presStyleIdx="0" presStyleCnt="0"/>
      <dgm:spPr/>
      <dgm:t>
        <a:bodyPr/>
        <a:lstStyle/>
        <a:p>
          <a:endParaRPr lang="en-US"/>
        </a:p>
      </dgm:t>
    </dgm:pt>
    <dgm:pt modelId="{A5A33E3E-1C3B-4BDA-994C-AA56B672E446}" type="pres">
      <dgm:prSet presAssocID="{8610CC51-1339-48A8-B85C-4E9FAE8893EF}" presName="hierChild2" presStyleCnt="0"/>
      <dgm:spPr/>
    </dgm:pt>
    <dgm:pt modelId="{2126D97D-05CE-49E1-8F65-3CA2852BEE10}" type="pres">
      <dgm:prSet presAssocID="{36D1F776-D609-4B41-9001-489265A7976A}" presName="Name64" presStyleLbl="parChTrans1D2" presStyleIdx="0" presStyleCnt="5"/>
      <dgm:spPr/>
      <dgm:t>
        <a:bodyPr/>
        <a:lstStyle/>
        <a:p>
          <a:endParaRPr lang="en-US"/>
        </a:p>
      </dgm:t>
    </dgm:pt>
    <dgm:pt modelId="{9DCF8304-63AC-4479-BDB9-83395BF80412}" type="pres">
      <dgm:prSet presAssocID="{DFAA065D-5618-48B9-92B0-5264AAFEC0C7}" presName="hierRoot2" presStyleCnt="0">
        <dgm:presLayoutVars>
          <dgm:hierBranch val="init"/>
        </dgm:presLayoutVars>
      </dgm:prSet>
      <dgm:spPr/>
    </dgm:pt>
    <dgm:pt modelId="{EBDC3D6A-6E60-4AFB-9F70-295E6000CF18}" type="pres">
      <dgm:prSet presAssocID="{DFAA065D-5618-48B9-92B0-5264AAFEC0C7}" presName="rootComposite" presStyleCnt="0"/>
      <dgm:spPr/>
    </dgm:pt>
    <dgm:pt modelId="{82036A13-67F6-4432-BAC5-F90453DEA74B}" type="pres">
      <dgm:prSet presAssocID="{DFAA065D-5618-48B9-92B0-5264AAFEC0C7}" presName="rootText" presStyleLbl="node2" presStyleIdx="0" presStyleCnt="5">
        <dgm:presLayoutVars>
          <dgm:chPref val="3"/>
        </dgm:presLayoutVars>
      </dgm:prSet>
      <dgm:spPr/>
      <dgm:t>
        <a:bodyPr/>
        <a:lstStyle/>
        <a:p>
          <a:endParaRPr lang="en-US"/>
        </a:p>
      </dgm:t>
    </dgm:pt>
    <dgm:pt modelId="{6773DF20-CB79-4014-ABC9-D710B9737356}" type="pres">
      <dgm:prSet presAssocID="{DFAA065D-5618-48B9-92B0-5264AAFEC0C7}" presName="rootConnector" presStyleLbl="node2" presStyleIdx="0" presStyleCnt="5"/>
      <dgm:spPr/>
      <dgm:t>
        <a:bodyPr/>
        <a:lstStyle/>
        <a:p>
          <a:endParaRPr lang="en-US"/>
        </a:p>
      </dgm:t>
    </dgm:pt>
    <dgm:pt modelId="{E633DE4A-CD59-48ED-BD3E-DA767AF9321E}" type="pres">
      <dgm:prSet presAssocID="{DFAA065D-5618-48B9-92B0-5264AAFEC0C7}" presName="hierChild4" presStyleCnt="0"/>
      <dgm:spPr/>
    </dgm:pt>
    <dgm:pt modelId="{91F023B5-5393-4C93-A12B-5F94EB378FEF}" type="pres">
      <dgm:prSet presAssocID="{DFAA065D-5618-48B9-92B0-5264AAFEC0C7}" presName="hierChild5" presStyleCnt="0"/>
      <dgm:spPr/>
    </dgm:pt>
    <dgm:pt modelId="{7CD7EEE1-FDBD-491C-8D1E-F214673AB7B0}" type="pres">
      <dgm:prSet presAssocID="{B51911E4-61DC-48A5-A7EE-08980A1E8DD1}" presName="Name64" presStyleLbl="parChTrans1D2" presStyleIdx="1" presStyleCnt="5"/>
      <dgm:spPr/>
      <dgm:t>
        <a:bodyPr/>
        <a:lstStyle/>
        <a:p>
          <a:endParaRPr lang="en-US"/>
        </a:p>
      </dgm:t>
    </dgm:pt>
    <dgm:pt modelId="{4615980C-85B4-4960-B79D-66C0FC2829C2}" type="pres">
      <dgm:prSet presAssocID="{CB05EA73-909E-4908-8644-7FFAFD81A08C}" presName="hierRoot2" presStyleCnt="0">
        <dgm:presLayoutVars>
          <dgm:hierBranch val="init"/>
        </dgm:presLayoutVars>
      </dgm:prSet>
      <dgm:spPr/>
    </dgm:pt>
    <dgm:pt modelId="{EB1EBBE9-0F81-477D-AC72-B06CB9F1CB74}" type="pres">
      <dgm:prSet presAssocID="{CB05EA73-909E-4908-8644-7FFAFD81A08C}" presName="rootComposite" presStyleCnt="0"/>
      <dgm:spPr/>
    </dgm:pt>
    <dgm:pt modelId="{21793BEB-DD65-4918-8407-39C51894034B}" type="pres">
      <dgm:prSet presAssocID="{CB05EA73-909E-4908-8644-7FFAFD81A08C}" presName="rootText" presStyleLbl="node2" presStyleIdx="1" presStyleCnt="5">
        <dgm:presLayoutVars>
          <dgm:chPref val="3"/>
        </dgm:presLayoutVars>
      </dgm:prSet>
      <dgm:spPr/>
      <dgm:t>
        <a:bodyPr/>
        <a:lstStyle/>
        <a:p>
          <a:endParaRPr lang="en-US"/>
        </a:p>
      </dgm:t>
    </dgm:pt>
    <dgm:pt modelId="{AF831AA0-FD8E-40EC-BD53-BC698245CF50}" type="pres">
      <dgm:prSet presAssocID="{CB05EA73-909E-4908-8644-7FFAFD81A08C}" presName="rootConnector" presStyleLbl="node2" presStyleIdx="1" presStyleCnt="5"/>
      <dgm:spPr/>
      <dgm:t>
        <a:bodyPr/>
        <a:lstStyle/>
        <a:p>
          <a:endParaRPr lang="en-US"/>
        </a:p>
      </dgm:t>
    </dgm:pt>
    <dgm:pt modelId="{2B0CD24B-D4E9-4DE4-94DB-5302DBD0C7A3}" type="pres">
      <dgm:prSet presAssocID="{CB05EA73-909E-4908-8644-7FFAFD81A08C}" presName="hierChild4" presStyleCnt="0"/>
      <dgm:spPr/>
    </dgm:pt>
    <dgm:pt modelId="{43B7E0E3-2A77-4D56-B8C0-ED850C42391A}" type="pres">
      <dgm:prSet presAssocID="{CB05EA73-909E-4908-8644-7FFAFD81A08C}" presName="hierChild5" presStyleCnt="0"/>
      <dgm:spPr/>
    </dgm:pt>
    <dgm:pt modelId="{741F3D54-816F-46FD-A125-5B1A4163EFAD}" type="pres">
      <dgm:prSet presAssocID="{BD977E27-32FB-42B6-A9DE-EE6B6DB91DD7}" presName="Name64" presStyleLbl="parChTrans1D2" presStyleIdx="2" presStyleCnt="5"/>
      <dgm:spPr/>
      <dgm:t>
        <a:bodyPr/>
        <a:lstStyle/>
        <a:p>
          <a:endParaRPr lang="en-US"/>
        </a:p>
      </dgm:t>
    </dgm:pt>
    <dgm:pt modelId="{15319E63-E24C-4E78-9CF5-04D584F5D2B8}" type="pres">
      <dgm:prSet presAssocID="{DC1CFAE4-A41D-41E8-B2E9-708B6B68A2B0}" presName="hierRoot2" presStyleCnt="0">
        <dgm:presLayoutVars>
          <dgm:hierBranch val="init"/>
        </dgm:presLayoutVars>
      </dgm:prSet>
      <dgm:spPr/>
    </dgm:pt>
    <dgm:pt modelId="{64F6D998-DB86-4BE5-93DF-6320EC580FBA}" type="pres">
      <dgm:prSet presAssocID="{DC1CFAE4-A41D-41E8-B2E9-708B6B68A2B0}" presName="rootComposite" presStyleCnt="0"/>
      <dgm:spPr/>
    </dgm:pt>
    <dgm:pt modelId="{CE7749AB-8123-4F3F-9DD5-47D3D2D7BDCD}" type="pres">
      <dgm:prSet presAssocID="{DC1CFAE4-A41D-41E8-B2E9-708B6B68A2B0}" presName="rootText" presStyleLbl="node2" presStyleIdx="2" presStyleCnt="5">
        <dgm:presLayoutVars>
          <dgm:chPref val="3"/>
        </dgm:presLayoutVars>
      </dgm:prSet>
      <dgm:spPr/>
      <dgm:t>
        <a:bodyPr/>
        <a:lstStyle/>
        <a:p>
          <a:endParaRPr lang="en-US"/>
        </a:p>
      </dgm:t>
    </dgm:pt>
    <dgm:pt modelId="{793C4D5B-4C77-456F-9C8A-953066FA5D8A}" type="pres">
      <dgm:prSet presAssocID="{DC1CFAE4-A41D-41E8-B2E9-708B6B68A2B0}" presName="rootConnector" presStyleLbl="node2" presStyleIdx="2" presStyleCnt="5"/>
      <dgm:spPr/>
      <dgm:t>
        <a:bodyPr/>
        <a:lstStyle/>
        <a:p>
          <a:endParaRPr lang="en-US"/>
        </a:p>
      </dgm:t>
    </dgm:pt>
    <dgm:pt modelId="{93059189-C427-4E8C-A657-F403A4C84F04}" type="pres">
      <dgm:prSet presAssocID="{DC1CFAE4-A41D-41E8-B2E9-708B6B68A2B0}" presName="hierChild4" presStyleCnt="0"/>
      <dgm:spPr/>
    </dgm:pt>
    <dgm:pt modelId="{AB9FE53B-B4D9-484B-A50A-5B1FAB47358E}" type="pres">
      <dgm:prSet presAssocID="{DC1CFAE4-A41D-41E8-B2E9-708B6B68A2B0}" presName="hierChild5" presStyleCnt="0"/>
      <dgm:spPr/>
    </dgm:pt>
    <dgm:pt modelId="{B845945E-58A9-4280-B1E1-33032954ACD9}" type="pres">
      <dgm:prSet presAssocID="{EE2A01ED-56BC-4C9B-8BFF-EA5ADD396AF2}" presName="Name64" presStyleLbl="parChTrans1D2" presStyleIdx="3" presStyleCnt="5"/>
      <dgm:spPr/>
      <dgm:t>
        <a:bodyPr/>
        <a:lstStyle/>
        <a:p>
          <a:endParaRPr lang="en-US"/>
        </a:p>
      </dgm:t>
    </dgm:pt>
    <dgm:pt modelId="{061BB574-91B4-48EF-95DA-5EB3FE30546C}" type="pres">
      <dgm:prSet presAssocID="{E86B29D1-2F9F-443C-B948-4CFDD57F5EDA}" presName="hierRoot2" presStyleCnt="0">
        <dgm:presLayoutVars>
          <dgm:hierBranch val="init"/>
        </dgm:presLayoutVars>
      </dgm:prSet>
      <dgm:spPr/>
    </dgm:pt>
    <dgm:pt modelId="{DF866E29-4A67-4999-8310-FE1685243A36}" type="pres">
      <dgm:prSet presAssocID="{E86B29D1-2F9F-443C-B948-4CFDD57F5EDA}" presName="rootComposite" presStyleCnt="0"/>
      <dgm:spPr/>
    </dgm:pt>
    <dgm:pt modelId="{3E8CB311-FA41-40BC-9800-A18EA780C90F}" type="pres">
      <dgm:prSet presAssocID="{E86B29D1-2F9F-443C-B948-4CFDD57F5EDA}" presName="rootText" presStyleLbl="node2" presStyleIdx="3" presStyleCnt="5">
        <dgm:presLayoutVars>
          <dgm:chPref val="3"/>
        </dgm:presLayoutVars>
      </dgm:prSet>
      <dgm:spPr/>
      <dgm:t>
        <a:bodyPr/>
        <a:lstStyle/>
        <a:p>
          <a:endParaRPr lang="en-US"/>
        </a:p>
      </dgm:t>
    </dgm:pt>
    <dgm:pt modelId="{CA4B9D6A-DA9A-4560-BB1F-DD6070EA05E2}" type="pres">
      <dgm:prSet presAssocID="{E86B29D1-2F9F-443C-B948-4CFDD57F5EDA}" presName="rootConnector" presStyleLbl="node2" presStyleIdx="3" presStyleCnt="5"/>
      <dgm:spPr/>
      <dgm:t>
        <a:bodyPr/>
        <a:lstStyle/>
        <a:p>
          <a:endParaRPr lang="en-US"/>
        </a:p>
      </dgm:t>
    </dgm:pt>
    <dgm:pt modelId="{D1474E3C-364C-4E7C-8078-134EA742BE20}" type="pres">
      <dgm:prSet presAssocID="{E86B29D1-2F9F-443C-B948-4CFDD57F5EDA}" presName="hierChild4" presStyleCnt="0"/>
      <dgm:spPr/>
    </dgm:pt>
    <dgm:pt modelId="{A1B3B1E0-5D0E-4F07-A916-3289236A4C72}" type="pres">
      <dgm:prSet presAssocID="{E86B29D1-2F9F-443C-B948-4CFDD57F5EDA}" presName="hierChild5" presStyleCnt="0"/>
      <dgm:spPr/>
    </dgm:pt>
    <dgm:pt modelId="{3C11108D-3B65-41A8-A6CE-2ACD89093122}" type="pres">
      <dgm:prSet presAssocID="{878ADAA3-CF22-4BE2-81F0-B5FB5F1ACC15}" presName="Name64" presStyleLbl="parChTrans1D2" presStyleIdx="4" presStyleCnt="5"/>
      <dgm:spPr/>
      <dgm:t>
        <a:bodyPr/>
        <a:lstStyle/>
        <a:p>
          <a:endParaRPr lang="en-US"/>
        </a:p>
      </dgm:t>
    </dgm:pt>
    <dgm:pt modelId="{EF1C0CE1-E80A-42B5-8DC9-6DDBFCF461F3}" type="pres">
      <dgm:prSet presAssocID="{3B8822D3-8D69-4C73-A157-F15226484C5A}" presName="hierRoot2" presStyleCnt="0">
        <dgm:presLayoutVars>
          <dgm:hierBranch val="init"/>
        </dgm:presLayoutVars>
      </dgm:prSet>
      <dgm:spPr/>
    </dgm:pt>
    <dgm:pt modelId="{F07387D7-8006-4689-898A-CBF353D8869C}" type="pres">
      <dgm:prSet presAssocID="{3B8822D3-8D69-4C73-A157-F15226484C5A}" presName="rootComposite" presStyleCnt="0"/>
      <dgm:spPr/>
    </dgm:pt>
    <dgm:pt modelId="{A551B380-78C2-4D73-BD9E-36EAF8C4468F}" type="pres">
      <dgm:prSet presAssocID="{3B8822D3-8D69-4C73-A157-F15226484C5A}" presName="rootText" presStyleLbl="node2" presStyleIdx="4" presStyleCnt="5">
        <dgm:presLayoutVars>
          <dgm:chPref val="3"/>
        </dgm:presLayoutVars>
      </dgm:prSet>
      <dgm:spPr/>
      <dgm:t>
        <a:bodyPr/>
        <a:lstStyle/>
        <a:p>
          <a:endParaRPr lang="en-US"/>
        </a:p>
      </dgm:t>
    </dgm:pt>
    <dgm:pt modelId="{EA0A6BA0-5609-41CC-B800-1E73A09FF8E0}" type="pres">
      <dgm:prSet presAssocID="{3B8822D3-8D69-4C73-A157-F15226484C5A}" presName="rootConnector" presStyleLbl="node2" presStyleIdx="4" presStyleCnt="5"/>
      <dgm:spPr/>
      <dgm:t>
        <a:bodyPr/>
        <a:lstStyle/>
        <a:p>
          <a:endParaRPr lang="en-US"/>
        </a:p>
      </dgm:t>
    </dgm:pt>
    <dgm:pt modelId="{0D66E287-1838-4200-9D8C-88D740794742}" type="pres">
      <dgm:prSet presAssocID="{3B8822D3-8D69-4C73-A157-F15226484C5A}" presName="hierChild4" presStyleCnt="0"/>
      <dgm:spPr/>
    </dgm:pt>
    <dgm:pt modelId="{FC1CE523-9DB5-4CB4-8CE6-7600F5EC4A29}" type="pres">
      <dgm:prSet presAssocID="{3B8822D3-8D69-4C73-A157-F15226484C5A}" presName="hierChild5" presStyleCnt="0"/>
      <dgm:spPr/>
    </dgm:pt>
    <dgm:pt modelId="{3F626B52-045B-4C12-9F66-0FF204C419D0}" type="pres">
      <dgm:prSet presAssocID="{8610CC51-1339-48A8-B85C-4E9FAE8893EF}" presName="hierChild3" presStyleCnt="0"/>
      <dgm:spPr/>
    </dgm:pt>
  </dgm:ptLst>
  <dgm:cxnLst>
    <dgm:cxn modelId="{BE1AB386-A2CE-4A7D-97F5-97A8F2B36285}" type="presOf" srcId="{DFAA065D-5618-48B9-92B0-5264AAFEC0C7}" destId="{6773DF20-CB79-4014-ABC9-D710B9737356}" srcOrd="1" destOrd="0" presId="urn:microsoft.com/office/officeart/2009/3/layout/HorizontalOrganizationChart"/>
    <dgm:cxn modelId="{A160EBE2-BBB9-463E-8FE3-3D65C2E6FF50}" type="presOf" srcId="{F8B1D33B-2871-42FB-8587-96D0824779A2}" destId="{9B2022BE-EB79-4FAA-897C-EA16FA3AFF3D}" srcOrd="0" destOrd="0" presId="urn:microsoft.com/office/officeart/2009/3/layout/HorizontalOrganizationChart"/>
    <dgm:cxn modelId="{64AB72E5-FF84-42A0-AE9F-6C5801EDF8F7}" srcId="{F8B1D33B-2871-42FB-8587-96D0824779A2}" destId="{E3DD12F1-8DE1-4627-97B0-029B87C9026A}" srcOrd="1" destOrd="0" parTransId="{11022FC8-6F60-4065-A46F-E70A13CD0569}" sibTransId="{440498A0-93E9-4931-BFED-7FA4E539653A}"/>
    <dgm:cxn modelId="{094CD7FD-3F6B-4240-8858-73375DDD18FD}" type="presOf" srcId="{DFAA065D-5618-48B9-92B0-5264AAFEC0C7}" destId="{82036A13-67F6-4432-BAC5-F90453DEA74B}" srcOrd="0" destOrd="0" presId="urn:microsoft.com/office/officeart/2009/3/layout/HorizontalOrganizationChart"/>
    <dgm:cxn modelId="{C368FBFC-BA6D-439C-BA3E-30CD26029E2B}" type="presOf" srcId="{8610CC51-1339-48A8-B85C-4E9FAE8893EF}" destId="{4DB6CAB8-22B3-4DE8-B0B8-C091D1D944B7}" srcOrd="0" destOrd="0" presId="urn:microsoft.com/office/officeart/2009/3/layout/HorizontalOrganizationChart"/>
    <dgm:cxn modelId="{2ABDFA75-3682-4F60-BE12-79A9697C9501}" type="presOf" srcId="{878ADAA3-CF22-4BE2-81F0-B5FB5F1ACC15}" destId="{3C11108D-3B65-41A8-A6CE-2ACD89093122}" srcOrd="0" destOrd="0" presId="urn:microsoft.com/office/officeart/2009/3/layout/HorizontalOrganizationChart"/>
    <dgm:cxn modelId="{6C1307B8-B890-48C8-AC6E-2990E723CEF8}" type="presOf" srcId="{8610CC51-1339-48A8-B85C-4E9FAE8893EF}" destId="{C8CFF123-9EBE-48E1-A4F2-F44D39A472CB}" srcOrd="1" destOrd="0" presId="urn:microsoft.com/office/officeart/2009/3/layout/HorizontalOrganizationChart"/>
    <dgm:cxn modelId="{EE5BF181-6EDA-445D-9DDC-923C6CBB868D}" type="presOf" srcId="{E86B29D1-2F9F-443C-B948-4CFDD57F5EDA}" destId="{3E8CB311-FA41-40BC-9800-A18EA780C90F}" srcOrd="0" destOrd="0" presId="urn:microsoft.com/office/officeart/2009/3/layout/HorizontalOrganizationChart"/>
    <dgm:cxn modelId="{4172BC99-720D-4AE0-8BDD-84C5EF7C4FCC}" type="presOf" srcId="{E86B29D1-2F9F-443C-B948-4CFDD57F5EDA}" destId="{CA4B9D6A-DA9A-4560-BB1F-DD6070EA05E2}" srcOrd="1" destOrd="0" presId="urn:microsoft.com/office/officeart/2009/3/layout/HorizontalOrganizationChart"/>
    <dgm:cxn modelId="{6E7A2E82-E62A-4F33-87B5-874F257144B0}" srcId="{8610CC51-1339-48A8-B85C-4E9FAE8893EF}" destId="{CB05EA73-909E-4908-8644-7FFAFD81A08C}" srcOrd="1" destOrd="0" parTransId="{B51911E4-61DC-48A5-A7EE-08980A1E8DD1}" sibTransId="{563F7B24-B772-4B15-ABAF-3B7E45EA8D59}"/>
    <dgm:cxn modelId="{9EF4E0F7-1047-4993-9495-9510E60502B0}" type="presOf" srcId="{3B8822D3-8D69-4C73-A157-F15226484C5A}" destId="{A551B380-78C2-4D73-BD9E-36EAF8C4468F}" srcOrd="0" destOrd="0" presId="urn:microsoft.com/office/officeart/2009/3/layout/HorizontalOrganizationChart"/>
    <dgm:cxn modelId="{5E4E5ED4-FA90-4B50-A5BF-22CE49CAA5AE}" type="presOf" srcId="{36D1F776-D609-4B41-9001-489265A7976A}" destId="{2126D97D-05CE-49E1-8F65-3CA2852BEE10}" srcOrd="0" destOrd="0" presId="urn:microsoft.com/office/officeart/2009/3/layout/HorizontalOrganizationChart"/>
    <dgm:cxn modelId="{EB96E849-B11C-45A6-88EF-3B35BA1CA574}" type="presOf" srcId="{EE2A01ED-56BC-4C9B-8BFF-EA5ADD396AF2}" destId="{B845945E-58A9-4280-B1E1-33032954ACD9}" srcOrd="0" destOrd="0" presId="urn:microsoft.com/office/officeart/2009/3/layout/HorizontalOrganizationChart"/>
    <dgm:cxn modelId="{5FFE798B-AF30-483D-B5C9-5DA996F23D84}" srcId="{8610CC51-1339-48A8-B85C-4E9FAE8893EF}" destId="{3B8822D3-8D69-4C73-A157-F15226484C5A}" srcOrd="4" destOrd="0" parTransId="{878ADAA3-CF22-4BE2-81F0-B5FB5F1ACC15}" sibTransId="{2DD1CCF6-A7E9-401E-AF6F-89A6C7FAE3D3}"/>
    <dgm:cxn modelId="{BB1D7B35-8224-4CC4-AC20-7AC3430E10AC}" type="presOf" srcId="{DC1CFAE4-A41D-41E8-B2E9-708B6B68A2B0}" destId="{CE7749AB-8123-4F3F-9DD5-47D3D2D7BDCD}" srcOrd="0" destOrd="0" presId="urn:microsoft.com/office/officeart/2009/3/layout/HorizontalOrganizationChart"/>
    <dgm:cxn modelId="{913C1F2F-4B35-462F-8811-7DA60DD3C68E}" type="presOf" srcId="{E3DD12F1-8DE1-4627-97B0-029B87C9026A}" destId="{49485FCD-D034-41E8-8E1E-E488EBF14F93}" srcOrd="1" destOrd="0" presId="urn:microsoft.com/office/officeart/2009/3/layout/HorizontalOrganizationChart"/>
    <dgm:cxn modelId="{4E49E89B-5E59-4AA9-96C8-B6EDB57978A5}" srcId="{8610CC51-1339-48A8-B85C-4E9FAE8893EF}" destId="{DFAA065D-5618-48B9-92B0-5264AAFEC0C7}" srcOrd="0" destOrd="0" parTransId="{36D1F776-D609-4B41-9001-489265A7976A}" sibTransId="{D6F1F39E-C2F7-451D-AB0B-6316F24E9D1F}"/>
    <dgm:cxn modelId="{C5ABCCBB-3E2A-400B-A8F2-CB165F3E45C9}" type="presOf" srcId="{3B8822D3-8D69-4C73-A157-F15226484C5A}" destId="{EA0A6BA0-5609-41CC-B800-1E73A09FF8E0}" srcOrd="1" destOrd="0" presId="urn:microsoft.com/office/officeart/2009/3/layout/HorizontalOrganizationChart"/>
    <dgm:cxn modelId="{1948E410-E5F1-4A21-A973-911C8589FC67}" type="presOf" srcId="{67F6FB4C-2604-4E56-95AE-3A61BF87F52B}" destId="{6DA4B7FB-CDCB-4F93-AA55-7336578BDDC0}" srcOrd="0" destOrd="0" presId="urn:microsoft.com/office/officeart/2009/3/layout/HorizontalOrganizationChart"/>
    <dgm:cxn modelId="{927E7E4A-3C47-4FF6-819E-AD381EF14062}" srcId="{F8B1D33B-2871-42FB-8587-96D0824779A2}" destId="{67F6FB4C-2604-4E56-95AE-3A61BF87F52B}" srcOrd="0" destOrd="0" parTransId="{4E102981-3604-42A0-A602-1BD6CB52869A}" sibTransId="{350A2702-2E25-416C-B371-D0599652EDCF}"/>
    <dgm:cxn modelId="{57A53F11-0298-42F8-9408-86566064A851}" type="presOf" srcId="{DC1CFAE4-A41D-41E8-B2E9-708B6B68A2B0}" destId="{793C4D5B-4C77-456F-9C8A-953066FA5D8A}" srcOrd="1" destOrd="0" presId="urn:microsoft.com/office/officeart/2009/3/layout/HorizontalOrganizationChart"/>
    <dgm:cxn modelId="{99E900A0-81E2-490F-9A48-10A376BF6B09}" srcId="{F8B1D33B-2871-42FB-8587-96D0824779A2}" destId="{8610CC51-1339-48A8-B85C-4E9FAE8893EF}" srcOrd="2" destOrd="0" parTransId="{DCB1097E-DE0E-46D1-8569-D28539404B52}" sibTransId="{675793B0-6563-4D87-97BE-6793410F127A}"/>
    <dgm:cxn modelId="{E908C032-C2E1-46E2-8B0D-25156F1EEC79}" srcId="{8610CC51-1339-48A8-B85C-4E9FAE8893EF}" destId="{E86B29D1-2F9F-443C-B948-4CFDD57F5EDA}" srcOrd="3" destOrd="0" parTransId="{EE2A01ED-56BC-4C9B-8BFF-EA5ADD396AF2}" sibTransId="{CDB968B0-6A01-4347-BA1B-58A326F57631}"/>
    <dgm:cxn modelId="{B598515C-B2F8-4F29-A176-8384EAF66242}" type="presOf" srcId="{67F6FB4C-2604-4E56-95AE-3A61BF87F52B}" destId="{9BCC7FFF-609C-44D3-88FB-3C30989B9EC3}" srcOrd="1" destOrd="0" presId="urn:microsoft.com/office/officeart/2009/3/layout/HorizontalOrganizationChart"/>
    <dgm:cxn modelId="{2C4FC1E5-2F6F-42B1-BAC3-49DECD89D6CF}" srcId="{8610CC51-1339-48A8-B85C-4E9FAE8893EF}" destId="{DC1CFAE4-A41D-41E8-B2E9-708B6B68A2B0}" srcOrd="2" destOrd="0" parTransId="{BD977E27-32FB-42B6-A9DE-EE6B6DB91DD7}" sibTransId="{A7F798F6-2F21-4947-88FA-0977C0DFFCCA}"/>
    <dgm:cxn modelId="{A685F400-C5E7-42D5-9E04-26798865B90C}" type="presOf" srcId="{BD977E27-32FB-42B6-A9DE-EE6B6DB91DD7}" destId="{741F3D54-816F-46FD-A125-5B1A4163EFAD}" srcOrd="0" destOrd="0" presId="urn:microsoft.com/office/officeart/2009/3/layout/HorizontalOrganizationChart"/>
    <dgm:cxn modelId="{47BC9C35-BCA8-4CCF-BBB0-A3DA621AA57B}" type="presOf" srcId="{E3DD12F1-8DE1-4627-97B0-029B87C9026A}" destId="{0D78700B-B051-4F0A-A506-66E5903EA757}" srcOrd="0" destOrd="0" presId="urn:microsoft.com/office/officeart/2009/3/layout/HorizontalOrganizationChart"/>
    <dgm:cxn modelId="{7CD0104C-4175-4B9D-BB6B-EC6968296964}" type="presOf" srcId="{B51911E4-61DC-48A5-A7EE-08980A1E8DD1}" destId="{7CD7EEE1-FDBD-491C-8D1E-F214673AB7B0}" srcOrd="0" destOrd="0" presId="urn:microsoft.com/office/officeart/2009/3/layout/HorizontalOrganizationChart"/>
    <dgm:cxn modelId="{D3CD3DE3-878C-435A-9602-8386D2F49399}" type="presOf" srcId="{CB05EA73-909E-4908-8644-7FFAFD81A08C}" destId="{21793BEB-DD65-4918-8407-39C51894034B}" srcOrd="0" destOrd="0" presId="urn:microsoft.com/office/officeart/2009/3/layout/HorizontalOrganizationChart"/>
    <dgm:cxn modelId="{8A254C3F-4025-4FE9-B330-08B99EFF59BB}" type="presOf" srcId="{CB05EA73-909E-4908-8644-7FFAFD81A08C}" destId="{AF831AA0-FD8E-40EC-BD53-BC698245CF50}" srcOrd="1" destOrd="0" presId="urn:microsoft.com/office/officeart/2009/3/layout/HorizontalOrganizationChart"/>
    <dgm:cxn modelId="{2A15D769-0EE3-4A2D-A8FE-BAAE655396E3}" type="presParOf" srcId="{9B2022BE-EB79-4FAA-897C-EA16FA3AFF3D}" destId="{DAFD5847-001E-4EC1-8304-F69E228D28A8}" srcOrd="0" destOrd="0" presId="urn:microsoft.com/office/officeart/2009/3/layout/HorizontalOrganizationChart"/>
    <dgm:cxn modelId="{F561F652-8672-4D6A-A84B-F400200FBE3E}" type="presParOf" srcId="{DAFD5847-001E-4EC1-8304-F69E228D28A8}" destId="{466EE6FA-8528-4460-A42E-4E02B642ABF9}" srcOrd="0" destOrd="0" presId="urn:microsoft.com/office/officeart/2009/3/layout/HorizontalOrganizationChart"/>
    <dgm:cxn modelId="{6E3AFFB6-3F86-47C0-92B6-66810EDE0BA1}" type="presParOf" srcId="{466EE6FA-8528-4460-A42E-4E02B642ABF9}" destId="{6DA4B7FB-CDCB-4F93-AA55-7336578BDDC0}" srcOrd="0" destOrd="0" presId="urn:microsoft.com/office/officeart/2009/3/layout/HorizontalOrganizationChart"/>
    <dgm:cxn modelId="{00E5E67F-E41C-4E3E-8F60-10CF911AAE62}" type="presParOf" srcId="{466EE6FA-8528-4460-A42E-4E02B642ABF9}" destId="{9BCC7FFF-609C-44D3-88FB-3C30989B9EC3}" srcOrd="1" destOrd="0" presId="urn:microsoft.com/office/officeart/2009/3/layout/HorizontalOrganizationChart"/>
    <dgm:cxn modelId="{76B9897D-9E3D-454B-BEBD-622A7352151B}" type="presParOf" srcId="{DAFD5847-001E-4EC1-8304-F69E228D28A8}" destId="{E17A5145-0A6B-4D80-A863-47D9CF126D72}" srcOrd="1" destOrd="0" presId="urn:microsoft.com/office/officeart/2009/3/layout/HorizontalOrganizationChart"/>
    <dgm:cxn modelId="{3A39926C-66BF-428D-B885-F3D4392333CA}" type="presParOf" srcId="{DAFD5847-001E-4EC1-8304-F69E228D28A8}" destId="{AEA6F8C5-9AD6-4AD9-9613-5E9FC21302E6}" srcOrd="2" destOrd="0" presId="urn:microsoft.com/office/officeart/2009/3/layout/HorizontalOrganizationChart"/>
    <dgm:cxn modelId="{B75E11E3-AB45-462F-B5AD-75C9C5AE4CF2}" type="presParOf" srcId="{9B2022BE-EB79-4FAA-897C-EA16FA3AFF3D}" destId="{83E24103-0A5E-4530-A886-159AD52A7B2F}" srcOrd="1" destOrd="0" presId="urn:microsoft.com/office/officeart/2009/3/layout/HorizontalOrganizationChart"/>
    <dgm:cxn modelId="{92FC5978-35A6-4AC2-A8BF-531E6F275684}" type="presParOf" srcId="{83E24103-0A5E-4530-A886-159AD52A7B2F}" destId="{8014CA5C-7A0C-436D-A277-D99F994A5CD9}" srcOrd="0" destOrd="0" presId="urn:microsoft.com/office/officeart/2009/3/layout/HorizontalOrganizationChart"/>
    <dgm:cxn modelId="{DB0910BB-D029-4DBE-8B15-B24B47BE60A7}" type="presParOf" srcId="{8014CA5C-7A0C-436D-A277-D99F994A5CD9}" destId="{0D78700B-B051-4F0A-A506-66E5903EA757}" srcOrd="0" destOrd="0" presId="urn:microsoft.com/office/officeart/2009/3/layout/HorizontalOrganizationChart"/>
    <dgm:cxn modelId="{BAC8F6DA-CF16-4B6B-B8B7-7360AA8987ED}" type="presParOf" srcId="{8014CA5C-7A0C-436D-A277-D99F994A5CD9}" destId="{49485FCD-D034-41E8-8E1E-E488EBF14F93}" srcOrd="1" destOrd="0" presId="urn:microsoft.com/office/officeart/2009/3/layout/HorizontalOrganizationChart"/>
    <dgm:cxn modelId="{668362D4-600C-4530-94C1-B1E88B2F1BDD}" type="presParOf" srcId="{83E24103-0A5E-4530-A886-159AD52A7B2F}" destId="{AFDD7A05-CAEB-4173-BE3E-FB7E04C3C018}" srcOrd="1" destOrd="0" presId="urn:microsoft.com/office/officeart/2009/3/layout/HorizontalOrganizationChart"/>
    <dgm:cxn modelId="{D89CC2F9-CEA9-48F7-B7E3-3DFD61A78BB9}" type="presParOf" srcId="{83E24103-0A5E-4530-A886-159AD52A7B2F}" destId="{4F1DB99A-4CE3-41FE-8DB6-107F290B167F}" srcOrd="2" destOrd="0" presId="urn:microsoft.com/office/officeart/2009/3/layout/HorizontalOrganizationChart"/>
    <dgm:cxn modelId="{CB32C526-C5CD-442E-BA36-114358535CD9}" type="presParOf" srcId="{9B2022BE-EB79-4FAA-897C-EA16FA3AFF3D}" destId="{DB705C1D-5CFF-444C-9111-A8CB3C98B857}" srcOrd="2" destOrd="0" presId="urn:microsoft.com/office/officeart/2009/3/layout/HorizontalOrganizationChart"/>
    <dgm:cxn modelId="{072F8143-A4E0-4033-919B-C6A0A96D0913}" type="presParOf" srcId="{DB705C1D-5CFF-444C-9111-A8CB3C98B857}" destId="{3DF9DEFC-7058-4E20-8C2F-0E2D68ABCED0}" srcOrd="0" destOrd="0" presId="urn:microsoft.com/office/officeart/2009/3/layout/HorizontalOrganizationChart"/>
    <dgm:cxn modelId="{E53F57ED-13F0-4480-B260-58EA942E21D5}" type="presParOf" srcId="{3DF9DEFC-7058-4E20-8C2F-0E2D68ABCED0}" destId="{4DB6CAB8-22B3-4DE8-B0B8-C091D1D944B7}" srcOrd="0" destOrd="0" presId="urn:microsoft.com/office/officeart/2009/3/layout/HorizontalOrganizationChart"/>
    <dgm:cxn modelId="{7ABFCE66-E349-4093-9512-DADDCA7A8B66}" type="presParOf" srcId="{3DF9DEFC-7058-4E20-8C2F-0E2D68ABCED0}" destId="{C8CFF123-9EBE-48E1-A4F2-F44D39A472CB}" srcOrd="1" destOrd="0" presId="urn:microsoft.com/office/officeart/2009/3/layout/HorizontalOrganizationChart"/>
    <dgm:cxn modelId="{CC71CB84-6151-4F2A-B15E-DFBB1B6D008F}" type="presParOf" srcId="{DB705C1D-5CFF-444C-9111-A8CB3C98B857}" destId="{A5A33E3E-1C3B-4BDA-994C-AA56B672E446}" srcOrd="1" destOrd="0" presId="urn:microsoft.com/office/officeart/2009/3/layout/HorizontalOrganizationChart"/>
    <dgm:cxn modelId="{F1901A30-87E4-4618-87E0-7A9B5F02D471}" type="presParOf" srcId="{A5A33E3E-1C3B-4BDA-994C-AA56B672E446}" destId="{2126D97D-05CE-49E1-8F65-3CA2852BEE10}" srcOrd="0" destOrd="0" presId="urn:microsoft.com/office/officeart/2009/3/layout/HorizontalOrganizationChart"/>
    <dgm:cxn modelId="{DE91E46A-850F-41F8-ABFC-2C9AE03F5E26}" type="presParOf" srcId="{A5A33E3E-1C3B-4BDA-994C-AA56B672E446}" destId="{9DCF8304-63AC-4479-BDB9-83395BF80412}" srcOrd="1" destOrd="0" presId="urn:microsoft.com/office/officeart/2009/3/layout/HorizontalOrganizationChart"/>
    <dgm:cxn modelId="{F74DA363-E468-485C-BC2D-A176A38827AE}" type="presParOf" srcId="{9DCF8304-63AC-4479-BDB9-83395BF80412}" destId="{EBDC3D6A-6E60-4AFB-9F70-295E6000CF18}" srcOrd="0" destOrd="0" presId="urn:microsoft.com/office/officeart/2009/3/layout/HorizontalOrganizationChart"/>
    <dgm:cxn modelId="{F8A76042-99B1-4D76-8328-6E2F1484D840}" type="presParOf" srcId="{EBDC3D6A-6E60-4AFB-9F70-295E6000CF18}" destId="{82036A13-67F6-4432-BAC5-F90453DEA74B}" srcOrd="0" destOrd="0" presId="urn:microsoft.com/office/officeart/2009/3/layout/HorizontalOrganizationChart"/>
    <dgm:cxn modelId="{03E1F715-A6E4-436B-8826-1E7917DAD886}" type="presParOf" srcId="{EBDC3D6A-6E60-4AFB-9F70-295E6000CF18}" destId="{6773DF20-CB79-4014-ABC9-D710B9737356}" srcOrd="1" destOrd="0" presId="urn:microsoft.com/office/officeart/2009/3/layout/HorizontalOrganizationChart"/>
    <dgm:cxn modelId="{4AD1E09C-9A1D-4719-B249-7579751C7D21}" type="presParOf" srcId="{9DCF8304-63AC-4479-BDB9-83395BF80412}" destId="{E633DE4A-CD59-48ED-BD3E-DA767AF9321E}" srcOrd="1" destOrd="0" presId="urn:microsoft.com/office/officeart/2009/3/layout/HorizontalOrganizationChart"/>
    <dgm:cxn modelId="{BBCC7C65-35CC-4FCE-A6EA-EB158314F400}" type="presParOf" srcId="{9DCF8304-63AC-4479-BDB9-83395BF80412}" destId="{91F023B5-5393-4C93-A12B-5F94EB378FEF}" srcOrd="2" destOrd="0" presId="urn:microsoft.com/office/officeart/2009/3/layout/HorizontalOrganizationChart"/>
    <dgm:cxn modelId="{6388A05C-A968-4FA8-8805-12370C2F2C53}" type="presParOf" srcId="{A5A33E3E-1C3B-4BDA-994C-AA56B672E446}" destId="{7CD7EEE1-FDBD-491C-8D1E-F214673AB7B0}" srcOrd="2" destOrd="0" presId="urn:microsoft.com/office/officeart/2009/3/layout/HorizontalOrganizationChart"/>
    <dgm:cxn modelId="{EEFDCB93-2B3B-44B0-9C64-B368C2D98E63}" type="presParOf" srcId="{A5A33E3E-1C3B-4BDA-994C-AA56B672E446}" destId="{4615980C-85B4-4960-B79D-66C0FC2829C2}" srcOrd="3" destOrd="0" presId="urn:microsoft.com/office/officeart/2009/3/layout/HorizontalOrganizationChart"/>
    <dgm:cxn modelId="{528F70A6-E006-44B9-AF2F-FF70BA0EA3D4}" type="presParOf" srcId="{4615980C-85B4-4960-B79D-66C0FC2829C2}" destId="{EB1EBBE9-0F81-477D-AC72-B06CB9F1CB74}" srcOrd="0" destOrd="0" presId="urn:microsoft.com/office/officeart/2009/3/layout/HorizontalOrganizationChart"/>
    <dgm:cxn modelId="{5AF8A65F-C237-43B0-A97A-5F919E2FD4C7}" type="presParOf" srcId="{EB1EBBE9-0F81-477D-AC72-B06CB9F1CB74}" destId="{21793BEB-DD65-4918-8407-39C51894034B}" srcOrd="0" destOrd="0" presId="urn:microsoft.com/office/officeart/2009/3/layout/HorizontalOrganizationChart"/>
    <dgm:cxn modelId="{D6E7998E-25F2-4D5A-90E0-F3878D5CB2B4}" type="presParOf" srcId="{EB1EBBE9-0F81-477D-AC72-B06CB9F1CB74}" destId="{AF831AA0-FD8E-40EC-BD53-BC698245CF50}" srcOrd="1" destOrd="0" presId="urn:microsoft.com/office/officeart/2009/3/layout/HorizontalOrganizationChart"/>
    <dgm:cxn modelId="{2C496960-7224-4D90-9FCF-66FB5EB06183}" type="presParOf" srcId="{4615980C-85B4-4960-B79D-66C0FC2829C2}" destId="{2B0CD24B-D4E9-4DE4-94DB-5302DBD0C7A3}" srcOrd="1" destOrd="0" presId="urn:microsoft.com/office/officeart/2009/3/layout/HorizontalOrganizationChart"/>
    <dgm:cxn modelId="{3A042F09-F95C-4124-BA72-9DEED9E27035}" type="presParOf" srcId="{4615980C-85B4-4960-B79D-66C0FC2829C2}" destId="{43B7E0E3-2A77-4D56-B8C0-ED850C42391A}" srcOrd="2" destOrd="0" presId="urn:microsoft.com/office/officeart/2009/3/layout/HorizontalOrganizationChart"/>
    <dgm:cxn modelId="{91EEB06B-DBE1-4830-BEC3-B6FDB2057BB0}" type="presParOf" srcId="{A5A33E3E-1C3B-4BDA-994C-AA56B672E446}" destId="{741F3D54-816F-46FD-A125-5B1A4163EFAD}" srcOrd="4" destOrd="0" presId="urn:microsoft.com/office/officeart/2009/3/layout/HorizontalOrganizationChart"/>
    <dgm:cxn modelId="{9172F8DF-7100-43F3-94A7-CE86899DB9B5}" type="presParOf" srcId="{A5A33E3E-1C3B-4BDA-994C-AA56B672E446}" destId="{15319E63-E24C-4E78-9CF5-04D584F5D2B8}" srcOrd="5" destOrd="0" presId="urn:microsoft.com/office/officeart/2009/3/layout/HorizontalOrganizationChart"/>
    <dgm:cxn modelId="{F78A308C-0ED0-4F59-8C0A-7E58BF9DD442}" type="presParOf" srcId="{15319E63-E24C-4E78-9CF5-04D584F5D2B8}" destId="{64F6D998-DB86-4BE5-93DF-6320EC580FBA}" srcOrd="0" destOrd="0" presId="urn:microsoft.com/office/officeart/2009/3/layout/HorizontalOrganizationChart"/>
    <dgm:cxn modelId="{B271C251-E6B2-4AE5-85A3-D187F334C47F}" type="presParOf" srcId="{64F6D998-DB86-4BE5-93DF-6320EC580FBA}" destId="{CE7749AB-8123-4F3F-9DD5-47D3D2D7BDCD}" srcOrd="0" destOrd="0" presId="urn:microsoft.com/office/officeart/2009/3/layout/HorizontalOrganizationChart"/>
    <dgm:cxn modelId="{3EDB01DB-7FE0-484C-96AB-9D4DE4263F11}" type="presParOf" srcId="{64F6D998-DB86-4BE5-93DF-6320EC580FBA}" destId="{793C4D5B-4C77-456F-9C8A-953066FA5D8A}" srcOrd="1" destOrd="0" presId="urn:microsoft.com/office/officeart/2009/3/layout/HorizontalOrganizationChart"/>
    <dgm:cxn modelId="{A45CAAB3-9A94-4E77-AA5D-4B39239C19D7}" type="presParOf" srcId="{15319E63-E24C-4E78-9CF5-04D584F5D2B8}" destId="{93059189-C427-4E8C-A657-F403A4C84F04}" srcOrd="1" destOrd="0" presId="urn:microsoft.com/office/officeart/2009/3/layout/HorizontalOrganizationChart"/>
    <dgm:cxn modelId="{1D3342E5-A8CD-427A-A2F8-BA1813112F6A}" type="presParOf" srcId="{15319E63-E24C-4E78-9CF5-04D584F5D2B8}" destId="{AB9FE53B-B4D9-484B-A50A-5B1FAB47358E}" srcOrd="2" destOrd="0" presId="urn:microsoft.com/office/officeart/2009/3/layout/HorizontalOrganizationChart"/>
    <dgm:cxn modelId="{82D2ABB7-80EF-470E-9A5F-293F879E4DD3}" type="presParOf" srcId="{A5A33E3E-1C3B-4BDA-994C-AA56B672E446}" destId="{B845945E-58A9-4280-B1E1-33032954ACD9}" srcOrd="6" destOrd="0" presId="urn:microsoft.com/office/officeart/2009/3/layout/HorizontalOrganizationChart"/>
    <dgm:cxn modelId="{832DF17F-95F6-4897-BE2A-4923AE49C724}" type="presParOf" srcId="{A5A33E3E-1C3B-4BDA-994C-AA56B672E446}" destId="{061BB574-91B4-48EF-95DA-5EB3FE30546C}" srcOrd="7" destOrd="0" presId="urn:microsoft.com/office/officeart/2009/3/layout/HorizontalOrganizationChart"/>
    <dgm:cxn modelId="{CDA4823E-22A4-44D5-8F21-119979B256F1}" type="presParOf" srcId="{061BB574-91B4-48EF-95DA-5EB3FE30546C}" destId="{DF866E29-4A67-4999-8310-FE1685243A36}" srcOrd="0" destOrd="0" presId="urn:microsoft.com/office/officeart/2009/3/layout/HorizontalOrganizationChart"/>
    <dgm:cxn modelId="{C4A31857-1AC9-4EAA-924F-CB7B26D4D309}" type="presParOf" srcId="{DF866E29-4A67-4999-8310-FE1685243A36}" destId="{3E8CB311-FA41-40BC-9800-A18EA780C90F}" srcOrd="0" destOrd="0" presId="urn:microsoft.com/office/officeart/2009/3/layout/HorizontalOrganizationChart"/>
    <dgm:cxn modelId="{C7D59490-5F45-4953-96D1-4D95508B8403}" type="presParOf" srcId="{DF866E29-4A67-4999-8310-FE1685243A36}" destId="{CA4B9D6A-DA9A-4560-BB1F-DD6070EA05E2}" srcOrd="1" destOrd="0" presId="urn:microsoft.com/office/officeart/2009/3/layout/HorizontalOrganizationChart"/>
    <dgm:cxn modelId="{1E5088A2-AF05-4CC8-9E3B-C4ED42878DFD}" type="presParOf" srcId="{061BB574-91B4-48EF-95DA-5EB3FE30546C}" destId="{D1474E3C-364C-4E7C-8078-134EA742BE20}" srcOrd="1" destOrd="0" presId="urn:microsoft.com/office/officeart/2009/3/layout/HorizontalOrganizationChart"/>
    <dgm:cxn modelId="{24AB12E6-2355-4B09-9C9C-07C7A43E7F97}" type="presParOf" srcId="{061BB574-91B4-48EF-95DA-5EB3FE30546C}" destId="{A1B3B1E0-5D0E-4F07-A916-3289236A4C72}" srcOrd="2" destOrd="0" presId="urn:microsoft.com/office/officeart/2009/3/layout/HorizontalOrganizationChart"/>
    <dgm:cxn modelId="{2187F5C0-DDE4-4B08-A300-13D032907755}" type="presParOf" srcId="{A5A33E3E-1C3B-4BDA-994C-AA56B672E446}" destId="{3C11108D-3B65-41A8-A6CE-2ACD89093122}" srcOrd="8" destOrd="0" presId="urn:microsoft.com/office/officeart/2009/3/layout/HorizontalOrganizationChart"/>
    <dgm:cxn modelId="{2E790649-E385-4944-8537-DB64614371A0}" type="presParOf" srcId="{A5A33E3E-1C3B-4BDA-994C-AA56B672E446}" destId="{EF1C0CE1-E80A-42B5-8DC9-6DDBFCF461F3}" srcOrd="9" destOrd="0" presId="urn:microsoft.com/office/officeart/2009/3/layout/HorizontalOrganizationChart"/>
    <dgm:cxn modelId="{13670E98-250B-40AC-9C01-B3C1907F7E44}" type="presParOf" srcId="{EF1C0CE1-E80A-42B5-8DC9-6DDBFCF461F3}" destId="{F07387D7-8006-4689-898A-CBF353D8869C}" srcOrd="0" destOrd="0" presId="urn:microsoft.com/office/officeart/2009/3/layout/HorizontalOrganizationChart"/>
    <dgm:cxn modelId="{538D4E54-11A3-48D1-9331-738E4094E173}" type="presParOf" srcId="{F07387D7-8006-4689-898A-CBF353D8869C}" destId="{A551B380-78C2-4D73-BD9E-36EAF8C4468F}" srcOrd="0" destOrd="0" presId="urn:microsoft.com/office/officeart/2009/3/layout/HorizontalOrganizationChart"/>
    <dgm:cxn modelId="{A2E8CDD4-E5E9-4BC7-93F9-52692547FAB5}" type="presParOf" srcId="{F07387D7-8006-4689-898A-CBF353D8869C}" destId="{EA0A6BA0-5609-41CC-B800-1E73A09FF8E0}" srcOrd="1" destOrd="0" presId="urn:microsoft.com/office/officeart/2009/3/layout/HorizontalOrganizationChart"/>
    <dgm:cxn modelId="{5BBDBB64-5464-4445-81E8-D824031FB454}" type="presParOf" srcId="{EF1C0CE1-E80A-42B5-8DC9-6DDBFCF461F3}" destId="{0D66E287-1838-4200-9D8C-88D740794742}" srcOrd="1" destOrd="0" presId="urn:microsoft.com/office/officeart/2009/3/layout/HorizontalOrganizationChart"/>
    <dgm:cxn modelId="{599BEB1F-3779-42B0-A0F8-552E5E22157E}" type="presParOf" srcId="{EF1C0CE1-E80A-42B5-8DC9-6DDBFCF461F3}" destId="{FC1CE523-9DB5-4CB4-8CE6-7600F5EC4A29}" srcOrd="2" destOrd="0" presId="urn:microsoft.com/office/officeart/2009/3/layout/HorizontalOrganizationChart"/>
    <dgm:cxn modelId="{38A4E422-FC8A-41A6-800D-F58D9FD823EA}" type="presParOf" srcId="{DB705C1D-5CFF-444C-9111-A8CB3C98B857}" destId="{3F626B52-045B-4C12-9F66-0FF204C419D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C3183-A8F6-4836-93D5-19308B4945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520D84-721A-4381-BA99-C5F80B439418}">
      <dgm:prSet phldr="0"/>
      <dgm:spPr/>
      <dgm:t>
        <a:bodyPr/>
        <a:lstStyle/>
        <a:p>
          <a:pPr>
            <a:lnSpc>
              <a:spcPct val="100000"/>
            </a:lnSpc>
          </a:pPr>
          <a:r>
            <a:rPr lang="en-US">
              <a:latin typeface="Calibri Light" panose="020F0302020204030204"/>
            </a:rPr>
            <a:t>Treasury CLSFRF Final Rule</a:t>
          </a:r>
          <a:endParaRPr lang="en-US"/>
        </a:p>
      </dgm:t>
    </dgm:pt>
    <dgm:pt modelId="{81F80E72-D041-442D-843B-C9E018151862}" type="parTrans" cxnId="{81C4BD94-1C09-4134-8B8D-B6FCF58159A0}">
      <dgm:prSet/>
      <dgm:spPr/>
      <dgm:t>
        <a:bodyPr/>
        <a:lstStyle/>
        <a:p>
          <a:endParaRPr lang="en-US"/>
        </a:p>
      </dgm:t>
    </dgm:pt>
    <dgm:pt modelId="{F57DA6F3-9FE0-4C74-879B-A7A002CC93B3}" type="sibTrans" cxnId="{81C4BD94-1C09-4134-8B8D-B6FCF58159A0}">
      <dgm:prSet/>
      <dgm:spPr/>
      <dgm:t>
        <a:bodyPr/>
        <a:lstStyle/>
        <a:p>
          <a:endParaRPr lang="en-US"/>
        </a:p>
      </dgm:t>
    </dgm:pt>
    <dgm:pt modelId="{C285263B-6EA0-45F5-8578-3CFA867D3D5A}">
      <dgm:prSet phldr="0"/>
      <dgm:spPr/>
      <dgm:t>
        <a:bodyPr/>
        <a:lstStyle/>
        <a:p>
          <a:pPr>
            <a:lnSpc>
              <a:spcPct val="100000"/>
            </a:lnSpc>
          </a:pPr>
          <a:r>
            <a:rPr lang="en-US">
              <a:latin typeface="Calibri Light" panose="020F0302020204030204"/>
            </a:rPr>
            <a:t>Final Rule FAQ</a:t>
          </a:r>
          <a:endParaRPr lang="en-US"/>
        </a:p>
      </dgm:t>
    </dgm:pt>
    <dgm:pt modelId="{A2884F47-537B-4C5F-B5BA-ADE3E76FC47B}" type="parTrans" cxnId="{AEE13E95-DC09-4CD2-9B34-5041D30A26F0}">
      <dgm:prSet/>
      <dgm:spPr/>
      <dgm:t>
        <a:bodyPr/>
        <a:lstStyle/>
        <a:p>
          <a:endParaRPr lang="en-US"/>
        </a:p>
      </dgm:t>
    </dgm:pt>
    <dgm:pt modelId="{F06E0CD6-F383-4804-B0A6-09FF3DD309B4}" type="sibTrans" cxnId="{AEE13E95-DC09-4CD2-9B34-5041D30A26F0}">
      <dgm:prSet/>
      <dgm:spPr/>
      <dgm:t>
        <a:bodyPr/>
        <a:lstStyle/>
        <a:p>
          <a:endParaRPr lang="en-US"/>
        </a:p>
      </dgm:t>
    </dgm:pt>
    <dgm:pt modelId="{1EA5D538-0BCE-4D5C-BD4A-B2D84F6043C8}">
      <dgm:prSet phldr="0"/>
      <dgm:spPr/>
      <dgm:t>
        <a:bodyPr/>
        <a:lstStyle/>
        <a:p>
          <a:pPr>
            <a:lnSpc>
              <a:spcPct val="100000"/>
            </a:lnSpc>
          </a:pPr>
          <a:r>
            <a:rPr lang="en-US">
              <a:latin typeface="Calibri Light" panose="020F0302020204030204"/>
            </a:rPr>
            <a:t>2023 Interim Final Rule</a:t>
          </a:r>
          <a:endParaRPr lang="en-US"/>
        </a:p>
      </dgm:t>
    </dgm:pt>
    <dgm:pt modelId="{249B48C3-F225-4113-9228-FDCA95838455}" type="parTrans" cxnId="{67FCEF5A-69BA-4ADA-8390-D38CC71F0277}">
      <dgm:prSet/>
      <dgm:spPr/>
      <dgm:t>
        <a:bodyPr/>
        <a:lstStyle/>
        <a:p>
          <a:endParaRPr lang="en-US"/>
        </a:p>
      </dgm:t>
    </dgm:pt>
    <dgm:pt modelId="{CE299B54-5F01-4480-89EF-44CDF8CC1F38}" type="sibTrans" cxnId="{67FCEF5A-69BA-4ADA-8390-D38CC71F0277}">
      <dgm:prSet/>
      <dgm:spPr/>
      <dgm:t>
        <a:bodyPr/>
        <a:lstStyle/>
        <a:p>
          <a:endParaRPr lang="en-US"/>
        </a:p>
      </dgm:t>
    </dgm:pt>
    <dgm:pt modelId="{FF5CC575-978C-44D6-8E30-44AC23CD6DEC}">
      <dgm:prSet phldr="0"/>
      <dgm:spPr/>
      <dgm:t>
        <a:bodyPr/>
        <a:lstStyle/>
        <a:p>
          <a:pPr>
            <a:lnSpc>
              <a:spcPct val="100000"/>
            </a:lnSpc>
          </a:pPr>
          <a:r>
            <a:rPr lang="en-US">
              <a:latin typeface="Calibri Light" panose="020F0302020204030204"/>
            </a:rPr>
            <a:t>Uniform Guidance</a:t>
          </a:r>
          <a:endParaRPr lang="en-US"/>
        </a:p>
      </dgm:t>
    </dgm:pt>
    <dgm:pt modelId="{E11CEF63-EACD-47D9-8DB1-9F57FF694EFE}" type="parTrans" cxnId="{20235810-7409-4F4E-857D-AB398869A0A9}">
      <dgm:prSet/>
      <dgm:spPr/>
      <dgm:t>
        <a:bodyPr/>
        <a:lstStyle/>
        <a:p>
          <a:endParaRPr lang="en-US"/>
        </a:p>
      </dgm:t>
    </dgm:pt>
    <dgm:pt modelId="{4813C19D-EABE-464A-9B24-1AA5E3007DFB}" type="sibTrans" cxnId="{20235810-7409-4F4E-857D-AB398869A0A9}">
      <dgm:prSet/>
      <dgm:spPr/>
      <dgm:t>
        <a:bodyPr/>
        <a:lstStyle/>
        <a:p>
          <a:endParaRPr lang="en-US"/>
        </a:p>
      </dgm:t>
    </dgm:pt>
    <dgm:pt modelId="{F9F3DFB0-C026-444D-828E-BD985D857D18}">
      <dgm:prSet phldr="0"/>
      <dgm:spPr/>
      <dgm:t>
        <a:bodyPr/>
        <a:lstStyle/>
        <a:p>
          <a:pPr>
            <a:lnSpc>
              <a:spcPct val="100000"/>
            </a:lnSpc>
          </a:pPr>
          <a:r>
            <a:rPr lang="en-US">
              <a:latin typeface="Calibri Light" panose="020F0302020204030204"/>
            </a:rPr>
            <a:t>ACCGov ARPA Data Hub</a:t>
          </a:r>
          <a:endParaRPr lang="en-US"/>
        </a:p>
      </dgm:t>
    </dgm:pt>
    <dgm:pt modelId="{F167C256-4730-4D9E-A5A6-089D8ADB3A90}" type="parTrans" cxnId="{35966459-EFA3-4498-8A47-D7BBE193D409}">
      <dgm:prSet/>
      <dgm:spPr/>
      <dgm:t>
        <a:bodyPr/>
        <a:lstStyle/>
        <a:p>
          <a:endParaRPr lang="en-US"/>
        </a:p>
      </dgm:t>
    </dgm:pt>
    <dgm:pt modelId="{7CF4AFB1-EB4E-499A-9222-CBE39B642688}" type="sibTrans" cxnId="{35966459-EFA3-4498-8A47-D7BBE193D409}">
      <dgm:prSet/>
      <dgm:spPr/>
      <dgm:t>
        <a:bodyPr/>
        <a:lstStyle/>
        <a:p>
          <a:endParaRPr lang="en-US"/>
        </a:p>
      </dgm:t>
    </dgm:pt>
    <dgm:pt modelId="{48790E5B-47A5-4EEE-970A-839FF966721A}">
      <dgm:prSet phldr="0"/>
      <dgm:spPr/>
      <dgm:t>
        <a:bodyPr/>
        <a:lstStyle/>
        <a:p>
          <a:pPr>
            <a:lnSpc>
              <a:spcPct val="100000"/>
            </a:lnSpc>
          </a:pPr>
          <a:r>
            <a:rPr lang="en-US">
              <a:latin typeface="Calibri Light" panose="020F0302020204030204"/>
            </a:rPr>
            <a:t>ARPA Income Limits</a:t>
          </a:r>
          <a:endParaRPr lang="en-US"/>
        </a:p>
      </dgm:t>
    </dgm:pt>
    <dgm:pt modelId="{F7F19D9E-DB90-400B-8B81-0C44DFA3C6FE}" type="parTrans" cxnId="{615CB1DF-97A8-4B4B-85C3-43604BDC74F9}">
      <dgm:prSet/>
      <dgm:spPr/>
      <dgm:t>
        <a:bodyPr/>
        <a:lstStyle/>
        <a:p>
          <a:endParaRPr lang="en-US"/>
        </a:p>
      </dgm:t>
    </dgm:pt>
    <dgm:pt modelId="{916A294B-0871-4EF7-BE3C-1B6F5E79D012}" type="sibTrans" cxnId="{615CB1DF-97A8-4B4B-85C3-43604BDC74F9}">
      <dgm:prSet/>
      <dgm:spPr/>
      <dgm:t>
        <a:bodyPr/>
        <a:lstStyle/>
        <a:p>
          <a:endParaRPr lang="en-US"/>
        </a:p>
      </dgm:t>
    </dgm:pt>
    <dgm:pt modelId="{C695FB47-75E4-4E03-BAFD-F8695635C699}" type="pres">
      <dgm:prSet presAssocID="{599C3183-A8F6-4836-93D5-19308B494534}" presName="root" presStyleCnt="0">
        <dgm:presLayoutVars>
          <dgm:dir/>
          <dgm:resizeHandles val="exact"/>
        </dgm:presLayoutVars>
      </dgm:prSet>
      <dgm:spPr/>
      <dgm:t>
        <a:bodyPr/>
        <a:lstStyle/>
        <a:p>
          <a:endParaRPr lang="en-US"/>
        </a:p>
      </dgm:t>
    </dgm:pt>
    <dgm:pt modelId="{5AA3CAC2-2F53-42A0-8E74-E5EDF54C13B8}" type="pres">
      <dgm:prSet presAssocID="{D5520D84-721A-4381-BA99-C5F80B439418}" presName="compNode" presStyleCnt="0"/>
      <dgm:spPr/>
    </dgm:pt>
    <dgm:pt modelId="{D0F5E5D6-B07C-430F-A03F-CD55971AB7D3}" type="pres">
      <dgm:prSet presAssocID="{D5520D84-721A-4381-BA99-C5F80B439418}" presName="bgRect" presStyleLbl="bgShp" presStyleIdx="0" presStyleCnt="6"/>
      <dgm:spPr/>
    </dgm:pt>
    <dgm:pt modelId="{E4913E36-0621-4C3B-8E9E-A39535E1F628}" type="pres">
      <dgm:prSet presAssocID="{D5520D84-721A-4381-BA99-C5F80B439418}"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B56C2596-C2E1-4A66-940D-E270B24EF13F}" type="pres">
      <dgm:prSet presAssocID="{D5520D84-721A-4381-BA99-C5F80B439418}" presName="spaceRect" presStyleCnt="0"/>
      <dgm:spPr/>
    </dgm:pt>
    <dgm:pt modelId="{BC041C0E-C69D-4CE9-9402-2C6287A7DF6F}" type="pres">
      <dgm:prSet presAssocID="{D5520D84-721A-4381-BA99-C5F80B439418}" presName="parTx" presStyleLbl="revTx" presStyleIdx="0" presStyleCnt="6">
        <dgm:presLayoutVars>
          <dgm:chMax val="0"/>
          <dgm:chPref val="0"/>
        </dgm:presLayoutVars>
      </dgm:prSet>
      <dgm:spPr/>
      <dgm:t>
        <a:bodyPr/>
        <a:lstStyle/>
        <a:p>
          <a:endParaRPr lang="en-US"/>
        </a:p>
      </dgm:t>
    </dgm:pt>
    <dgm:pt modelId="{AAF5E10C-56CF-4D71-96B9-7FA8802DC249}" type="pres">
      <dgm:prSet presAssocID="{F57DA6F3-9FE0-4C74-879B-A7A002CC93B3}" presName="sibTrans" presStyleCnt="0"/>
      <dgm:spPr/>
    </dgm:pt>
    <dgm:pt modelId="{1E27B984-6C87-407F-A5D3-5FC9B6C54A60}" type="pres">
      <dgm:prSet presAssocID="{C285263B-6EA0-45F5-8578-3CFA867D3D5A}" presName="compNode" presStyleCnt="0"/>
      <dgm:spPr/>
    </dgm:pt>
    <dgm:pt modelId="{B50B3E9D-6A70-45BD-87E9-FEB54DEF2857}" type="pres">
      <dgm:prSet presAssocID="{C285263B-6EA0-45F5-8578-3CFA867D3D5A}" presName="bgRect" presStyleLbl="bgShp" presStyleIdx="1" presStyleCnt="6"/>
      <dgm:spPr/>
    </dgm:pt>
    <dgm:pt modelId="{FD0A9508-2DD7-40F8-A272-A2B5B9B7E663}" type="pres">
      <dgm:prSet presAssocID="{C285263B-6EA0-45F5-8578-3CFA867D3D5A}"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BC65FDCD-FB1B-4154-847C-87819668636A}" type="pres">
      <dgm:prSet presAssocID="{C285263B-6EA0-45F5-8578-3CFA867D3D5A}" presName="spaceRect" presStyleCnt="0"/>
      <dgm:spPr/>
    </dgm:pt>
    <dgm:pt modelId="{A446FE37-41C7-4D00-B637-B0D96F6C6E22}" type="pres">
      <dgm:prSet presAssocID="{C285263B-6EA0-45F5-8578-3CFA867D3D5A}" presName="parTx" presStyleLbl="revTx" presStyleIdx="1" presStyleCnt="6">
        <dgm:presLayoutVars>
          <dgm:chMax val="0"/>
          <dgm:chPref val="0"/>
        </dgm:presLayoutVars>
      </dgm:prSet>
      <dgm:spPr/>
      <dgm:t>
        <a:bodyPr/>
        <a:lstStyle/>
        <a:p>
          <a:endParaRPr lang="en-US"/>
        </a:p>
      </dgm:t>
    </dgm:pt>
    <dgm:pt modelId="{859D78A1-F97F-4B50-8728-A34AEA1C97D5}" type="pres">
      <dgm:prSet presAssocID="{F06E0CD6-F383-4804-B0A6-09FF3DD309B4}" presName="sibTrans" presStyleCnt="0"/>
      <dgm:spPr/>
    </dgm:pt>
    <dgm:pt modelId="{DF772B51-0A3A-4848-8691-5FA23A1DB918}" type="pres">
      <dgm:prSet presAssocID="{1EA5D538-0BCE-4D5C-BD4A-B2D84F6043C8}" presName="compNode" presStyleCnt="0"/>
      <dgm:spPr/>
    </dgm:pt>
    <dgm:pt modelId="{FECD4455-70AC-4A11-86B6-07BB24E0BD57}" type="pres">
      <dgm:prSet presAssocID="{1EA5D538-0BCE-4D5C-BD4A-B2D84F6043C8}" presName="bgRect" presStyleLbl="bgShp" presStyleIdx="2" presStyleCnt="6"/>
      <dgm:spPr/>
    </dgm:pt>
    <dgm:pt modelId="{AECF7754-EDFA-4F1C-A04E-CEBFDBE3959F}" type="pres">
      <dgm:prSet presAssocID="{1EA5D538-0BCE-4D5C-BD4A-B2D84F6043C8}"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CBA545D6-2924-4215-96C7-80FAD0A210C2}" type="pres">
      <dgm:prSet presAssocID="{1EA5D538-0BCE-4D5C-BD4A-B2D84F6043C8}" presName="spaceRect" presStyleCnt="0"/>
      <dgm:spPr/>
    </dgm:pt>
    <dgm:pt modelId="{F1098542-E6B2-41BD-949B-6D5D866AFABE}" type="pres">
      <dgm:prSet presAssocID="{1EA5D538-0BCE-4D5C-BD4A-B2D84F6043C8}" presName="parTx" presStyleLbl="revTx" presStyleIdx="2" presStyleCnt="6">
        <dgm:presLayoutVars>
          <dgm:chMax val="0"/>
          <dgm:chPref val="0"/>
        </dgm:presLayoutVars>
      </dgm:prSet>
      <dgm:spPr/>
      <dgm:t>
        <a:bodyPr/>
        <a:lstStyle/>
        <a:p>
          <a:endParaRPr lang="en-US"/>
        </a:p>
      </dgm:t>
    </dgm:pt>
    <dgm:pt modelId="{491D9703-9076-4C21-9E44-6B09E2AAAEE7}" type="pres">
      <dgm:prSet presAssocID="{CE299B54-5F01-4480-89EF-44CDF8CC1F38}" presName="sibTrans" presStyleCnt="0"/>
      <dgm:spPr/>
    </dgm:pt>
    <dgm:pt modelId="{D4F36FAB-CF3F-4345-A89D-55FF1F75DB04}" type="pres">
      <dgm:prSet presAssocID="{FF5CC575-978C-44D6-8E30-44AC23CD6DEC}" presName="compNode" presStyleCnt="0"/>
      <dgm:spPr/>
    </dgm:pt>
    <dgm:pt modelId="{574B2741-44BE-4B7F-85B1-0E05C8C595ED}" type="pres">
      <dgm:prSet presAssocID="{FF5CC575-978C-44D6-8E30-44AC23CD6DEC}" presName="bgRect" presStyleLbl="bgShp" presStyleIdx="3" presStyleCnt="6"/>
      <dgm:spPr/>
    </dgm:pt>
    <dgm:pt modelId="{138F6C4E-80A4-4F79-B1BF-52B258227741}" type="pres">
      <dgm:prSet presAssocID="{FF5CC575-978C-44D6-8E30-44AC23CD6DEC}"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eeting"/>
        </a:ext>
      </dgm:extLst>
    </dgm:pt>
    <dgm:pt modelId="{6140B390-26BE-454C-B239-06E3E9567076}" type="pres">
      <dgm:prSet presAssocID="{FF5CC575-978C-44D6-8E30-44AC23CD6DEC}" presName="spaceRect" presStyleCnt="0"/>
      <dgm:spPr/>
    </dgm:pt>
    <dgm:pt modelId="{83332EAD-0476-48F0-9961-18ECAD0576AB}" type="pres">
      <dgm:prSet presAssocID="{FF5CC575-978C-44D6-8E30-44AC23CD6DEC}" presName="parTx" presStyleLbl="revTx" presStyleIdx="3" presStyleCnt="6">
        <dgm:presLayoutVars>
          <dgm:chMax val="0"/>
          <dgm:chPref val="0"/>
        </dgm:presLayoutVars>
      </dgm:prSet>
      <dgm:spPr/>
      <dgm:t>
        <a:bodyPr/>
        <a:lstStyle/>
        <a:p>
          <a:endParaRPr lang="en-US"/>
        </a:p>
      </dgm:t>
    </dgm:pt>
    <dgm:pt modelId="{CAC15CC9-6510-4576-BDD0-003F98A50C01}" type="pres">
      <dgm:prSet presAssocID="{4813C19D-EABE-464A-9B24-1AA5E3007DFB}" presName="sibTrans" presStyleCnt="0"/>
      <dgm:spPr/>
    </dgm:pt>
    <dgm:pt modelId="{9203193A-2528-4844-BB79-4366F449B709}" type="pres">
      <dgm:prSet presAssocID="{F9F3DFB0-C026-444D-828E-BD985D857D18}" presName="compNode" presStyleCnt="0"/>
      <dgm:spPr/>
    </dgm:pt>
    <dgm:pt modelId="{7BC0D777-6CAA-44A4-A2AE-EEF75844E2C5}" type="pres">
      <dgm:prSet presAssocID="{F9F3DFB0-C026-444D-828E-BD985D857D18}" presName="bgRect" presStyleLbl="bgShp" presStyleIdx="4" presStyleCnt="6"/>
      <dgm:spPr/>
    </dgm:pt>
    <dgm:pt modelId="{64B8F2E5-EF7C-4C95-98AE-808FE1AB447A}" type="pres">
      <dgm:prSet presAssocID="{F9F3DFB0-C026-444D-828E-BD985D857D18}"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ar"/>
        </a:ext>
      </dgm:extLst>
    </dgm:pt>
    <dgm:pt modelId="{BA1FBC4D-5561-4321-B8A8-6D1D34770DCE}" type="pres">
      <dgm:prSet presAssocID="{F9F3DFB0-C026-444D-828E-BD985D857D18}" presName="spaceRect" presStyleCnt="0"/>
      <dgm:spPr/>
    </dgm:pt>
    <dgm:pt modelId="{E97889D6-C417-473E-940B-91360AE78932}" type="pres">
      <dgm:prSet presAssocID="{F9F3DFB0-C026-444D-828E-BD985D857D18}" presName="parTx" presStyleLbl="revTx" presStyleIdx="4" presStyleCnt="6">
        <dgm:presLayoutVars>
          <dgm:chMax val="0"/>
          <dgm:chPref val="0"/>
        </dgm:presLayoutVars>
      </dgm:prSet>
      <dgm:spPr/>
      <dgm:t>
        <a:bodyPr/>
        <a:lstStyle/>
        <a:p>
          <a:endParaRPr lang="en-US"/>
        </a:p>
      </dgm:t>
    </dgm:pt>
    <dgm:pt modelId="{AD87EB39-D399-4A27-8341-AE2017E8A58C}" type="pres">
      <dgm:prSet presAssocID="{7CF4AFB1-EB4E-499A-9222-CBE39B642688}" presName="sibTrans" presStyleCnt="0"/>
      <dgm:spPr/>
    </dgm:pt>
    <dgm:pt modelId="{178DC4D1-0DF2-4365-92A0-14726FFE22C1}" type="pres">
      <dgm:prSet presAssocID="{48790E5B-47A5-4EEE-970A-839FF966721A}" presName="compNode" presStyleCnt="0"/>
      <dgm:spPr/>
    </dgm:pt>
    <dgm:pt modelId="{367A7681-27F8-434E-AAB0-A6CE2112C94F}" type="pres">
      <dgm:prSet presAssocID="{48790E5B-47A5-4EEE-970A-839FF966721A}" presName="bgRect" presStyleLbl="bgShp" presStyleIdx="5" presStyleCnt="6"/>
      <dgm:spPr/>
    </dgm:pt>
    <dgm:pt modelId="{41A15AB9-0728-4965-99A7-A14CA3D525EF}" type="pres">
      <dgm:prSet presAssocID="{48790E5B-47A5-4EEE-970A-839FF966721A}"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AB762771-02D2-4947-A34B-EAF5F8B0F8BA}" type="pres">
      <dgm:prSet presAssocID="{48790E5B-47A5-4EEE-970A-839FF966721A}" presName="spaceRect" presStyleCnt="0"/>
      <dgm:spPr/>
    </dgm:pt>
    <dgm:pt modelId="{B95E43BA-E488-4818-B0E8-AEDC644D726B}" type="pres">
      <dgm:prSet presAssocID="{48790E5B-47A5-4EEE-970A-839FF966721A}" presName="parTx" presStyleLbl="revTx" presStyleIdx="5" presStyleCnt="6">
        <dgm:presLayoutVars>
          <dgm:chMax val="0"/>
          <dgm:chPref val="0"/>
        </dgm:presLayoutVars>
      </dgm:prSet>
      <dgm:spPr/>
      <dgm:t>
        <a:bodyPr/>
        <a:lstStyle/>
        <a:p>
          <a:endParaRPr lang="en-US"/>
        </a:p>
      </dgm:t>
    </dgm:pt>
  </dgm:ptLst>
  <dgm:cxnLst>
    <dgm:cxn modelId="{BC35203C-AAA9-41B6-9CB3-23E4CE803CF4}" type="presOf" srcId="{C285263B-6EA0-45F5-8578-3CFA867D3D5A}" destId="{A446FE37-41C7-4D00-B637-B0D96F6C6E22}" srcOrd="0" destOrd="0" presId="urn:microsoft.com/office/officeart/2018/2/layout/IconVerticalSolidList"/>
    <dgm:cxn modelId="{20235810-7409-4F4E-857D-AB398869A0A9}" srcId="{599C3183-A8F6-4836-93D5-19308B494534}" destId="{FF5CC575-978C-44D6-8E30-44AC23CD6DEC}" srcOrd="3" destOrd="0" parTransId="{E11CEF63-EACD-47D9-8DB1-9F57FF694EFE}" sibTransId="{4813C19D-EABE-464A-9B24-1AA5E3007DFB}"/>
    <dgm:cxn modelId="{81C4BD94-1C09-4134-8B8D-B6FCF58159A0}" srcId="{599C3183-A8F6-4836-93D5-19308B494534}" destId="{D5520D84-721A-4381-BA99-C5F80B439418}" srcOrd="0" destOrd="0" parTransId="{81F80E72-D041-442D-843B-C9E018151862}" sibTransId="{F57DA6F3-9FE0-4C74-879B-A7A002CC93B3}"/>
    <dgm:cxn modelId="{BF1C3D4C-C728-4B6A-8260-1339FD22B6F3}" type="presOf" srcId="{599C3183-A8F6-4836-93D5-19308B494534}" destId="{C695FB47-75E4-4E03-BAFD-F8695635C699}" srcOrd="0" destOrd="0" presId="urn:microsoft.com/office/officeart/2018/2/layout/IconVerticalSolidList"/>
    <dgm:cxn modelId="{7FB9E0D6-7834-4C32-A64E-5CCB704C1DD8}" type="presOf" srcId="{F9F3DFB0-C026-444D-828E-BD985D857D18}" destId="{E97889D6-C417-473E-940B-91360AE78932}" srcOrd="0" destOrd="0" presId="urn:microsoft.com/office/officeart/2018/2/layout/IconVerticalSolidList"/>
    <dgm:cxn modelId="{AEE13E95-DC09-4CD2-9B34-5041D30A26F0}" srcId="{599C3183-A8F6-4836-93D5-19308B494534}" destId="{C285263B-6EA0-45F5-8578-3CFA867D3D5A}" srcOrd="1" destOrd="0" parTransId="{A2884F47-537B-4C5F-B5BA-ADE3E76FC47B}" sibTransId="{F06E0CD6-F383-4804-B0A6-09FF3DD309B4}"/>
    <dgm:cxn modelId="{DF3EC5E4-8082-49A3-AE90-1879E37E43A9}" type="presOf" srcId="{1EA5D538-0BCE-4D5C-BD4A-B2D84F6043C8}" destId="{F1098542-E6B2-41BD-949B-6D5D866AFABE}" srcOrd="0" destOrd="0" presId="urn:microsoft.com/office/officeart/2018/2/layout/IconVerticalSolidList"/>
    <dgm:cxn modelId="{B6182060-17EA-4DC3-A89A-792CE6CFCF3D}" type="presOf" srcId="{FF5CC575-978C-44D6-8E30-44AC23CD6DEC}" destId="{83332EAD-0476-48F0-9961-18ECAD0576AB}" srcOrd="0" destOrd="0" presId="urn:microsoft.com/office/officeart/2018/2/layout/IconVerticalSolidList"/>
    <dgm:cxn modelId="{35966459-EFA3-4498-8A47-D7BBE193D409}" srcId="{599C3183-A8F6-4836-93D5-19308B494534}" destId="{F9F3DFB0-C026-444D-828E-BD985D857D18}" srcOrd="4" destOrd="0" parTransId="{F167C256-4730-4D9E-A5A6-089D8ADB3A90}" sibTransId="{7CF4AFB1-EB4E-499A-9222-CBE39B642688}"/>
    <dgm:cxn modelId="{615CB1DF-97A8-4B4B-85C3-43604BDC74F9}" srcId="{599C3183-A8F6-4836-93D5-19308B494534}" destId="{48790E5B-47A5-4EEE-970A-839FF966721A}" srcOrd="5" destOrd="0" parTransId="{F7F19D9E-DB90-400B-8B81-0C44DFA3C6FE}" sibTransId="{916A294B-0871-4EF7-BE3C-1B6F5E79D012}"/>
    <dgm:cxn modelId="{9CB520DC-57F2-4226-BF94-6DEB4E1BC4E8}" type="presOf" srcId="{48790E5B-47A5-4EEE-970A-839FF966721A}" destId="{B95E43BA-E488-4818-B0E8-AEDC644D726B}" srcOrd="0" destOrd="0" presId="urn:microsoft.com/office/officeart/2018/2/layout/IconVerticalSolidList"/>
    <dgm:cxn modelId="{32A2D54A-97E5-4F7F-8383-9288A6811779}" type="presOf" srcId="{D5520D84-721A-4381-BA99-C5F80B439418}" destId="{BC041C0E-C69D-4CE9-9402-2C6287A7DF6F}" srcOrd="0" destOrd="0" presId="urn:microsoft.com/office/officeart/2018/2/layout/IconVerticalSolidList"/>
    <dgm:cxn modelId="{67FCEF5A-69BA-4ADA-8390-D38CC71F0277}" srcId="{599C3183-A8F6-4836-93D5-19308B494534}" destId="{1EA5D538-0BCE-4D5C-BD4A-B2D84F6043C8}" srcOrd="2" destOrd="0" parTransId="{249B48C3-F225-4113-9228-FDCA95838455}" sibTransId="{CE299B54-5F01-4480-89EF-44CDF8CC1F38}"/>
    <dgm:cxn modelId="{27937381-C09A-463D-A283-CB0321C36B1B}" type="presParOf" srcId="{C695FB47-75E4-4E03-BAFD-F8695635C699}" destId="{5AA3CAC2-2F53-42A0-8E74-E5EDF54C13B8}" srcOrd="0" destOrd="0" presId="urn:microsoft.com/office/officeart/2018/2/layout/IconVerticalSolidList"/>
    <dgm:cxn modelId="{7F708AAB-BA2B-4FE7-A252-FA65D7035FB1}" type="presParOf" srcId="{5AA3CAC2-2F53-42A0-8E74-E5EDF54C13B8}" destId="{D0F5E5D6-B07C-430F-A03F-CD55971AB7D3}" srcOrd="0" destOrd="0" presId="urn:microsoft.com/office/officeart/2018/2/layout/IconVerticalSolidList"/>
    <dgm:cxn modelId="{CBBE7011-83CF-4556-ABE4-8753E2582A18}" type="presParOf" srcId="{5AA3CAC2-2F53-42A0-8E74-E5EDF54C13B8}" destId="{E4913E36-0621-4C3B-8E9E-A39535E1F628}" srcOrd="1" destOrd="0" presId="urn:microsoft.com/office/officeart/2018/2/layout/IconVerticalSolidList"/>
    <dgm:cxn modelId="{8474FF1F-7557-4108-9C25-91D8EE992FD5}" type="presParOf" srcId="{5AA3CAC2-2F53-42A0-8E74-E5EDF54C13B8}" destId="{B56C2596-C2E1-4A66-940D-E270B24EF13F}" srcOrd="2" destOrd="0" presId="urn:microsoft.com/office/officeart/2018/2/layout/IconVerticalSolidList"/>
    <dgm:cxn modelId="{545E6F99-8181-41B8-886C-063F84B4D312}" type="presParOf" srcId="{5AA3CAC2-2F53-42A0-8E74-E5EDF54C13B8}" destId="{BC041C0E-C69D-4CE9-9402-2C6287A7DF6F}" srcOrd="3" destOrd="0" presId="urn:microsoft.com/office/officeart/2018/2/layout/IconVerticalSolidList"/>
    <dgm:cxn modelId="{452C3532-DFD9-44E4-82C9-2ECB7523EA62}" type="presParOf" srcId="{C695FB47-75E4-4E03-BAFD-F8695635C699}" destId="{AAF5E10C-56CF-4D71-96B9-7FA8802DC249}" srcOrd="1" destOrd="0" presId="urn:microsoft.com/office/officeart/2018/2/layout/IconVerticalSolidList"/>
    <dgm:cxn modelId="{36990435-29E3-4C72-AF54-DD694A13AA4D}" type="presParOf" srcId="{C695FB47-75E4-4E03-BAFD-F8695635C699}" destId="{1E27B984-6C87-407F-A5D3-5FC9B6C54A60}" srcOrd="2" destOrd="0" presId="urn:microsoft.com/office/officeart/2018/2/layout/IconVerticalSolidList"/>
    <dgm:cxn modelId="{6EE63580-7861-45A8-9A58-811F22FCB7E6}" type="presParOf" srcId="{1E27B984-6C87-407F-A5D3-5FC9B6C54A60}" destId="{B50B3E9D-6A70-45BD-87E9-FEB54DEF2857}" srcOrd="0" destOrd="0" presId="urn:microsoft.com/office/officeart/2018/2/layout/IconVerticalSolidList"/>
    <dgm:cxn modelId="{F8143FD9-4CEC-4DF4-A0AE-F889EC012057}" type="presParOf" srcId="{1E27B984-6C87-407F-A5D3-5FC9B6C54A60}" destId="{FD0A9508-2DD7-40F8-A272-A2B5B9B7E663}" srcOrd="1" destOrd="0" presId="urn:microsoft.com/office/officeart/2018/2/layout/IconVerticalSolidList"/>
    <dgm:cxn modelId="{1E64660F-9F4D-4F2F-9150-4DB56505778E}" type="presParOf" srcId="{1E27B984-6C87-407F-A5D3-5FC9B6C54A60}" destId="{BC65FDCD-FB1B-4154-847C-87819668636A}" srcOrd="2" destOrd="0" presId="urn:microsoft.com/office/officeart/2018/2/layout/IconVerticalSolidList"/>
    <dgm:cxn modelId="{F605DEDB-0D85-43E6-B680-2047455A6F28}" type="presParOf" srcId="{1E27B984-6C87-407F-A5D3-5FC9B6C54A60}" destId="{A446FE37-41C7-4D00-B637-B0D96F6C6E22}" srcOrd="3" destOrd="0" presId="urn:microsoft.com/office/officeart/2018/2/layout/IconVerticalSolidList"/>
    <dgm:cxn modelId="{094A58AF-649A-46FB-A92D-41CA18EB1E98}" type="presParOf" srcId="{C695FB47-75E4-4E03-BAFD-F8695635C699}" destId="{859D78A1-F97F-4B50-8728-A34AEA1C97D5}" srcOrd="3" destOrd="0" presId="urn:microsoft.com/office/officeart/2018/2/layout/IconVerticalSolidList"/>
    <dgm:cxn modelId="{AB03F5B4-9E63-4F20-904F-8FA3C96CD314}" type="presParOf" srcId="{C695FB47-75E4-4E03-BAFD-F8695635C699}" destId="{DF772B51-0A3A-4848-8691-5FA23A1DB918}" srcOrd="4" destOrd="0" presId="urn:microsoft.com/office/officeart/2018/2/layout/IconVerticalSolidList"/>
    <dgm:cxn modelId="{14B3D1DB-C2FB-4469-BCCF-3EE4D31F3D23}" type="presParOf" srcId="{DF772B51-0A3A-4848-8691-5FA23A1DB918}" destId="{FECD4455-70AC-4A11-86B6-07BB24E0BD57}" srcOrd="0" destOrd="0" presId="urn:microsoft.com/office/officeart/2018/2/layout/IconVerticalSolidList"/>
    <dgm:cxn modelId="{86FB3F75-F435-4696-A0C4-7D037B1E41FA}" type="presParOf" srcId="{DF772B51-0A3A-4848-8691-5FA23A1DB918}" destId="{AECF7754-EDFA-4F1C-A04E-CEBFDBE3959F}" srcOrd="1" destOrd="0" presId="urn:microsoft.com/office/officeart/2018/2/layout/IconVerticalSolidList"/>
    <dgm:cxn modelId="{421C106C-958C-495F-AD07-F6F4FBF37AAB}" type="presParOf" srcId="{DF772B51-0A3A-4848-8691-5FA23A1DB918}" destId="{CBA545D6-2924-4215-96C7-80FAD0A210C2}" srcOrd="2" destOrd="0" presId="urn:microsoft.com/office/officeart/2018/2/layout/IconVerticalSolidList"/>
    <dgm:cxn modelId="{3430E646-25BB-423F-B79E-B79766C3F068}" type="presParOf" srcId="{DF772B51-0A3A-4848-8691-5FA23A1DB918}" destId="{F1098542-E6B2-41BD-949B-6D5D866AFABE}" srcOrd="3" destOrd="0" presId="urn:microsoft.com/office/officeart/2018/2/layout/IconVerticalSolidList"/>
    <dgm:cxn modelId="{E46FC74E-3834-4AD5-A5C6-C0EBCF98C92A}" type="presParOf" srcId="{C695FB47-75E4-4E03-BAFD-F8695635C699}" destId="{491D9703-9076-4C21-9E44-6B09E2AAAEE7}" srcOrd="5" destOrd="0" presId="urn:microsoft.com/office/officeart/2018/2/layout/IconVerticalSolidList"/>
    <dgm:cxn modelId="{7E22D220-A281-4F89-AE34-27F128EBEC70}" type="presParOf" srcId="{C695FB47-75E4-4E03-BAFD-F8695635C699}" destId="{D4F36FAB-CF3F-4345-A89D-55FF1F75DB04}" srcOrd="6" destOrd="0" presId="urn:microsoft.com/office/officeart/2018/2/layout/IconVerticalSolidList"/>
    <dgm:cxn modelId="{CEC70F49-2B5F-43A9-A4B9-8C06408787A6}" type="presParOf" srcId="{D4F36FAB-CF3F-4345-A89D-55FF1F75DB04}" destId="{574B2741-44BE-4B7F-85B1-0E05C8C595ED}" srcOrd="0" destOrd="0" presId="urn:microsoft.com/office/officeart/2018/2/layout/IconVerticalSolidList"/>
    <dgm:cxn modelId="{862DDBBF-88CC-4275-8205-557F12D8DBB2}" type="presParOf" srcId="{D4F36FAB-CF3F-4345-A89D-55FF1F75DB04}" destId="{138F6C4E-80A4-4F79-B1BF-52B258227741}" srcOrd="1" destOrd="0" presId="urn:microsoft.com/office/officeart/2018/2/layout/IconVerticalSolidList"/>
    <dgm:cxn modelId="{E33C80D3-8CC9-4FC1-8C91-AE007803C12A}" type="presParOf" srcId="{D4F36FAB-CF3F-4345-A89D-55FF1F75DB04}" destId="{6140B390-26BE-454C-B239-06E3E9567076}" srcOrd="2" destOrd="0" presId="urn:microsoft.com/office/officeart/2018/2/layout/IconVerticalSolidList"/>
    <dgm:cxn modelId="{043578D8-4FD4-40CC-86C4-F8E0B2D18CFB}" type="presParOf" srcId="{D4F36FAB-CF3F-4345-A89D-55FF1F75DB04}" destId="{83332EAD-0476-48F0-9961-18ECAD0576AB}" srcOrd="3" destOrd="0" presId="urn:microsoft.com/office/officeart/2018/2/layout/IconVerticalSolidList"/>
    <dgm:cxn modelId="{683132F9-96A2-43F6-95DC-43FA8545B108}" type="presParOf" srcId="{C695FB47-75E4-4E03-BAFD-F8695635C699}" destId="{CAC15CC9-6510-4576-BDD0-003F98A50C01}" srcOrd="7" destOrd="0" presId="urn:microsoft.com/office/officeart/2018/2/layout/IconVerticalSolidList"/>
    <dgm:cxn modelId="{7680C125-1601-47C4-8A97-DEC8A682144F}" type="presParOf" srcId="{C695FB47-75E4-4E03-BAFD-F8695635C699}" destId="{9203193A-2528-4844-BB79-4366F449B709}" srcOrd="8" destOrd="0" presId="urn:microsoft.com/office/officeart/2018/2/layout/IconVerticalSolidList"/>
    <dgm:cxn modelId="{8244511B-8D4A-46BD-8B4B-E0310AAB40A5}" type="presParOf" srcId="{9203193A-2528-4844-BB79-4366F449B709}" destId="{7BC0D777-6CAA-44A4-A2AE-EEF75844E2C5}" srcOrd="0" destOrd="0" presId="urn:microsoft.com/office/officeart/2018/2/layout/IconVerticalSolidList"/>
    <dgm:cxn modelId="{4A4DB808-2868-4C20-A1E2-5BC93A538357}" type="presParOf" srcId="{9203193A-2528-4844-BB79-4366F449B709}" destId="{64B8F2E5-EF7C-4C95-98AE-808FE1AB447A}" srcOrd="1" destOrd="0" presId="urn:microsoft.com/office/officeart/2018/2/layout/IconVerticalSolidList"/>
    <dgm:cxn modelId="{6D1E6947-0E39-44B9-899E-76C619F5F1D5}" type="presParOf" srcId="{9203193A-2528-4844-BB79-4366F449B709}" destId="{BA1FBC4D-5561-4321-B8A8-6D1D34770DCE}" srcOrd="2" destOrd="0" presId="urn:microsoft.com/office/officeart/2018/2/layout/IconVerticalSolidList"/>
    <dgm:cxn modelId="{1CD39306-B554-429A-A6C4-92045A081C0E}" type="presParOf" srcId="{9203193A-2528-4844-BB79-4366F449B709}" destId="{E97889D6-C417-473E-940B-91360AE78932}" srcOrd="3" destOrd="0" presId="urn:microsoft.com/office/officeart/2018/2/layout/IconVerticalSolidList"/>
    <dgm:cxn modelId="{90C3B796-604A-4B1F-B48E-8FB4AB8B7BCF}" type="presParOf" srcId="{C695FB47-75E4-4E03-BAFD-F8695635C699}" destId="{AD87EB39-D399-4A27-8341-AE2017E8A58C}" srcOrd="9" destOrd="0" presId="urn:microsoft.com/office/officeart/2018/2/layout/IconVerticalSolidList"/>
    <dgm:cxn modelId="{ED009D1C-9BEB-490C-8266-91D0DDDAB7CE}" type="presParOf" srcId="{C695FB47-75E4-4E03-BAFD-F8695635C699}" destId="{178DC4D1-0DF2-4365-92A0-14726FFE22C1}" srcOrd="10" destOrd="0" presId="urn:microsoft.com/office/officeart/2018/2/layout/IconVerticalSolidList"/>
    <dgm:cxn modelId="{611E71D0-BEA5-4E07-A611-D6377735550A}" type="presParOf" srcId="{178DC4D1-0DF2-4365-92A0-14726FFE22C1}" destId="{367A7681-27F8-434E-AAB0-A6CE2112C94F}" srcOrd="0" destOrd="0" presId="urn:microsoft.com/office/officeart/2018/2/layout/IconVerticalSolidList"/>
    <dgm:cxn modelId="{4EDA1933-7713-45C2-9A95-9B3703E680BD}" type="presParOf" srcId="{178DC4D1-0DF2-4365-92A0-14726FFE22C1}" destId="{41A15AB9-0728-4965-99A7-A14CA3D525EF}" srcOrd="1" destOrd="0" presId="urn:microsoft.com/office/officeart/2018/2/layout/IconVerticalSolidList"/>
    <dgm:cxn modelId="{2A2B820A-1A3B-42AA-91EA-70228B68158D}" type="presParOf" srcId="{178DC4D1-0DF2-4365-92A0-14726FFE22C1}" destId="{AB762771-02D2-4947-A34B-EAF5F8B0F8BA}" srcOrd="2" destOrd="0" presId="urn:microsoft.com/office/officeart/2018/2/layout/IconVerticalSolidList"/>
    <dgm:cxn modelId="{0A0EE1FB-4C46-4E31-A5ED-CD5DBE025113}" type="presParOf" srcId="{178DC4D1-0DF2-4365-92A0-14726FFE22C1}" destId="{B95E43BA-E488-4818-B0E8-AEDC644D72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9C3183-A8F6-4836-93D5-19308B4945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520D84-721A-4381-BA99-C5F80B439418}">
      <dgm:prSet/>
      <dgm:spPr/>
      <dgm:t>
        <a:bodyPr/>
        <a:lstStyle/>
        <a:p>
          <a:pPr>
            <a:lnSpc>
              <a:spcPct val="100000"/>
            </a:lnSpc>
          </a:pPr>
          <a:r>
            <a:rPr lang="en-US"/>
            <a:t>Scope of Services</a:t>
          </a:r>
        </a:p>
      </dgm:t>
    </dgm:pt>
    <dgm:pt modelId="{81F80E72-D041-442D-843B-C9E018151862}" type="parTrans" cxnId="{81C4BD94-1C09-4134-8B8D-B6FCF58159A0}">
      <dgm:prSet/>
      <dgm:spPr/>
      <dgm:t>
        <a:bodyPr/>
        <a:lstStyle/>
        <a:p>
          <a:endParaRPr lang="en-US"/>
        </a:p>
      </dgm:t>
    </dgm:pt>
    <dgm:pt modelId="{F57DA6F3-9FE0-4C74-879B-A7A002CC93B3}" type="sibTrans" cxnId="{81C4BD94-1C09-4134-8B8D-B6FCF58159A0}">
      <dgm:prSet/>
      <dgm:spPr/>
      <dgm:t>
        <a:bodyPr/>
        <a:lstStyle/>
        <a:p>
          <a:endParaRPr lang="en-US"/>
        </a:p>
      </dgm:t>
    </dgm:pt>
    <dgm:pt modelId="{C285263B-6EA0-45F5-8578-3CFA867D3D5A}">
      <dgm:prSet/>
      <dgm:spPr/>
      <dgm:t>
        <a:bodyPr/>
        <a:lstStyle/>
        <a:p>
          <a:pPr>
            <a:lnSpc>
              <a:spcPct val="100000"/>
            </a:lnSpc>
          </a:pPr>
          <a:r>
            <a:rPr lang="en-US"/>
            <a:t>Budget Form</a:t>
          </a:r>
        </a:p>
      </dgm:t>
    </dgm:pt>
    <dgm:pt modelId="{A2884F47-537B-4C5F-B5BA-ADE3E76FC47B}" type="parTrans" cxnId="{AEE13E95-DC09-4CD2-9B34-5041D30A26F0}">
      <dgm:prSet/>
      <dgm:spPr/>
      <dgm:t>
        <a:bodyPr/>
        <a:lstStyle/>
        <a:p>
          <a:endParaRPr lang="en-US"/>
        </a:p>
      </dgm:t>
    </dgm:pt>
    <dgm:pt modelId="{F06E0CD6-F383-4804-B0A6-09FF3DD309B4}" type="sibTrans" cxnId="{AEE13E95-DC09-4CD2-9B34-5041D30A26F0}">
      <dgm:prSet/>
      <dgm:spPr/>
      <dgm:t>
        <a:bodyPr/>
        <a:lstStyle/>
        <a:p>
          <a:endParaRPr lang="en-US"/>
        </a:p>
      </dgm:t>
    </dgm:pt>
    <dgm:pt modelId="{1EA5D538-0BCE-4D5C-BD4A-B2D84F6043C8}">
      <dgm:prSet/>
      <dgm:spPr/>
      <dgm:t>
        <a:bodyPr/>
        <a:lstStyle/>
        <a:p>
          <a:pPr>
            <a:lnSpc>
              <a:spcPct val="100000"/>
            </a:lnSpc>
          </a:pPr>
          <a:r>
            <a:rPr lang="en-US"/>
            <a:t>Names &amp; Signatures of authorized reimbursement</a:t>
          </a:r>
        </a:p>
      </dgm:t>
    </dgm:pt>
    <dgm:pt modelId="{249B48C3-F225-4113-9228-FDCA95838455}" type="parTrans" cxnId="{67FCEF5A-69BA-4ADA-8390-D38CC71F0277}">
      <dgm:prSet/>
      <dgm:spPr/>
      <dgm:t>
        <a:bodyPr/>
        <a:lstStyle/>
        <a:p>
          <a:endParaRPr lang="en-US"/>
        </a:p>
      </dgm:t>
    </dgm:pt>
    <dgm:pt modelId="{CE299B54-5F01-4480-89EF-44CDF8CC1F38}" type="sibTrans" cxnId="{67FCEF5A-69BA-4ADA-8390-D38CC71F0277}">
      <dgm:prSet/>
      <dgm:spPr/>
      <dgm:t>
        <a:bodyPr/>
        <a:lstStyle/>
        <a:p>
          <a:endParaRPr lang="en-US"/>
        </a:p>
      </dgm:t>
    </dgm:pt>
    <dgm:pt modelId="{FF5CC575-978C-44D6-8E30-44AC23CD6DEC}">
      <dgm:prSet/>
      <dgm:spPr/>
      <dgm:t>
        <a:bodyPr/>
        <a:lstStyle/>
        <a:p>
          <a:pPr>
            <a:lnSpc>
              <a:spcPct val="100000"/>
            </a:lnSpc>
          </a:pPr>
          <a:r>
            <a:rPr lang="en-US"/>
            <a:t>Board of Directors List</a:t>
          </a:r>
        </a:p>
      </dgm:t>
    </dgm:pt>
    <dgm:pt modelId="{E11CEF63-EACD-47D9-8DB1-9F57FF694EFE}" type="parTrans" cxnId="{20235810-7409-4F4E-857D-AB398869A0A9}">
      <dgm:prSet/>
      <dgm:spPr/>
      <dgm:t>
        <a:bodyPr/>
        <a:lstStyle/>
        <a:p>
          <a:endParaRPr lang="en-US"/>
        </a:p>
      </dgm:t>
    </dgm:pt>
    <dgm:pt modelId="{4813C19D-EABE-464A-9B24-1AA5E3007DFB}" type="sibTrans" cxnId="{20235810-7409-4F4E-857D-AB398869A0A9}">
      <dgm:prSet/>
      <dgm:spPr/>
      <dgm:t>
        <a:bodyPr/>
        <a:lstStyle/>
        <a:p>
          <a:endParaRPr lang="en-US"/>
        </a:p>
      </dgm:t>
    </dgm:pt>
    <dgm:pt modelId="{F9F3DFB0-C026-444D-828E-BD985D857D18}">
      <dgm:prSet/>
      <dgm:spPr/>
      <dgm:t>
        <a:bodyPr/>
        <a:lstStyle/>
        <a:p>
          <a:pPr>
            <a:lnSpc>
              <a:spcPct val="100000"/>
            </a:lnSpc>
          </a:pPr>
          <a:r>
            <a:rPr lang="en-US"/>
            <a:t>Insurance Requirements</a:t>
          </a:r>
        </a:p>
      </dgm:t>
    </dgm:pt>
    <dgm:pt modelId="{F167C256-4730-4D9E-A5A6-089D8ADB3A90}" type="parTrans" cxnId="{35966459-EFA3-4498-8A47-D7BBE193D409}">
      <dgm:prSet/>
      <dgm:spPr/>
      <dgm:t>
        <a:bodyPr/>
        <a:lstStyle/>
        <a:p>
          <a:endParaRPr lang="en-US"/>
        </a:p>
      </dgm:t>
    </dgm:pt>
    <dgm:pt modelId="{7CF4AFB1-EB4E-499A-9222-CBE39B642688}" type="sibTrans" cxnId="{35966459-EFA3-4498-8A47-D7BBE193D409}">
      <dgm:prSet/>
      <dgm:spPr/>
      <dgm:t>
        <a:bodyPr/>
        <a:lstStyle/>
        <a:p>
          <a:endParaRPr lang="en-US"/>
        </a:p>
      </dgm:t>
    </dgm:pt>
    <dgm:pt modelId="{9F5EBEC7-59FB-4637-B5B6-31562DB8FC79}">
      <dgm:prSet phldr="0"/>
      <dgm:spPr/>
      <dgm:t>
        <a:bodyPr/>
        <a:lstStyle/>
        <a:p>
          <a:pPr>
            <a:lnSpc>
              <a:spcPct val="100000"/>
            </a:lnSpc>
          </a:pPr>
          <a:r>
            <a:rPr lang="en-US">
              <a:latin typeface="Calibri Light" panose="020F0302020204030204"/>
            </a:rPr>
            <a:t>Equity-based Requirements</a:t>
          </a:r>
        </a:p>
      </dgm:t>
    </dgm:pt>
    <dgm:pt modelId="{AF2AD04B-7CA5-4E0B-BDC6-25468CE5C61B}" type="parTrans" cxnId="{C25E6B9D-859C-43D6-92D4-0CCC5255F447}">
      <dgm:prSet/>
      <dgm:spPr/>
      <dgm:t>
        <a:bodyPr/>
        <a:lstStyle/>
        <a:p>
          <a:endParaRPr lang="en-US"/>
        </a:p>
      </dgm:t>
    </dgm:pt>
    <dgm:pt modelId="{AAFA3E5A-9088-46C2-8FBE-A88745446B2A}" type="sibTrans" cxnId="{C25E6B9D-859C-43D6-92D4-0CCC5255F447}">
      <dgm:prSet/>
      <dgm:spPr/>
      <dgm:t>
        <a:bodyPr/>
        <a:lstStyle/>
        <a:p>
          <a:endParaRPr lang="en-US"/>
        </a:p>
      </dgm:t>
    </dgm:pt>
    <dgm:pt modelId="{258B7EDA-B818-4086-90F0-29C2003EE35F}">
      <dgm:prSet phldr="0"/>
      <dgm:spPr/>
      <dgm:t>
        <a:bodyPr/>
        <a:lstStyle/>
        <a:p>
          <a:pPr>
            <a:lnSpc>
              <a:spcPct val="100000"/>
            </a:lnSpc>
          </a:pPr>
          <a:r>
            <a:rPr lang="en-US">
              <a:latin typeface="Calibri Light" panose="020F0302020204030204"/>
            </a:rPr>
            <a:t>GSIC/SAVE</a:t>
          </a:r>
        </a:p>
      </dgm:t>
    </dgm:pt>
    <dgm:pt modelId="{6F66057E-CB74-4BA8-BC1D-CCBA7394C9D1}" type="parTrans" cxnId="{DD2636B8-21F3-4EEE-A0FD-5948CDA3370E}">
      <dgm:prSet/>
      <dgm:spPr/>
      <dgm:t>
        <a:bodyPr/>
        <a:lstStyle/>
        <a:p>
          <a:endParaRPr lang="en-US"/>
        </a:p>
      </dgm:t>
    </dgm:pt>
    <dgm:pt modelId="{83EF3964-54C2-4CC1-9C02-F9E5DCA5E6BC}" type="sibTrans" cxnId="{DD2636B8-21F3-4EEE-A0FD-5948CDA3370E}">
      <dgm:prSet/>
      <dgm:spPr/>
      <dgm:t>
        <a:bodyPr/>
        <a:lstStyle/>
        <a:p>
          <a:endParaRPr lang="en-US"/>
        </a:p>
      </dgm:t>
    </dgm:pt>
    <dgm:pt modelId="{C695FB47-75E4-4E03-BAFD-F8695635C699}" type="pres">
      <dgm:prSet presAssocID="{599C3183-A8F6-4836-93D5-19308B494534}" presName="root" presStyleCnt="0">
        <dgm:presLayoutVars>
          <dgm:dir/>
          <dgm:resizeHandles val="exact"/>
        </dgm:presLayoutVars>
      </dgm:prSet>
      <dgm:spPr/>
      <dgm:t>
        <a:bodyPr/>
        <a:lstStyle/>
        <a:p>
          <a:endParaRPr lang="en-US"/>
        </a:p>
      </dgm:t>
    </dgm:pt>
    <dgm:pt modelId="{5AA3CAC2-2F53-42A0-8E74-E5EDF54C13B8}" type="pres">
      <dgm:prSet presAssocID="{D5520D84-721A-4381-BA99-C5F80B439418}" presName="compNode" presStyleCnt="0"/>
      <dgm:spPr/>
    </dgm:pt>
    <dgm:pt modelId="{D0F5E5D6-B07C-430F-A03F-CD55971AB7D3}" type="pres">
      <dgm:prSet presAssocID="{D5520D84-721A-4381-BA99-C5F80B439418}" presName="bgRect" presStyleLbl="bgShp" presStyleIdx="0" presStyleCnt="7"/>
      <dgm:spPr/>
    </dgm:pt>
    <dgm:pt modelId="{E4913E36-0621-4C3B-8E9E-A39535E1F628}" type="pres">
      <dgm:prSet presAssocID="{D5520D84-721A-4381-BA99-C5F80B439418}"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B56C2596-C2E1-4A66-940D-E270B24EF13F}" type="pres">
      <dgm:prSet presAssocID="{D5520D84-721A-4381-BA99-C5F80B439418}" presName="spaceRect" presStyleCnt="0"/>
      <dgm:spPr/>
    </dgm:pt>
    <dgm:pt modelId="{BC041C0E-C69D-4CE9-9402-2C6287A7DF6F}" type="pres">
      <dgm:prSet presAssocID="{D5520D84-721A-4381-BA99-C5F80B439418}" presName="parTx" presStyleLbl="revTx" presStyleIdx="0" presStyleCnt="7">
        <dgm:presLayoutVars>
          <dgm:chMax val="0"/>
          <dgm:chPref val="0"/>
        </dgm:presLayoutVars>
      </dgm:prSet>
      <dgm:spPr/>
      <dgm:t>
        <a:bodyPr/>
        <a:lstStyle/>
        <a:p>
          <a:endParaRPr lang="en-US"/>
        </a:p>
      </dgm:t>
    </dgm:pt>
    <dgm:pt modelId="{AAF5E10C-56CF-4D71-96B9-7FA8802DC249}" type="pres">
      <dgm:prSet presAssocID="{F57DA6F3-9FE0-4C74-879B-A7A002CC93B3}" presName="sibTrans" presStyleCnt="0"/>
      <dgm:spPr/>
    </dgm:pt>
    <dgm:pt modelId="{1E27B984-6C87-407F-A5D3-5FC9B6C54A60}" type="pres">
      <dgm:prSet presAssocID="{C285263B-6EA0-45F5-8578-3CFA867D3D5A}" presName="compNode" presStyleCnt="0"/>
      <dgm:spPr/>
    </dgm:pt>
    <dgm:pt modelId="{B50B3E9D-6A70-45BD-87E9-FEB54DEF2857}" type="pres">
      <dgm:prSet presAssocID="{C285263B-6EA0-45F5-8578-3CFA867D3D5A}" presName="bgRect" presStyleLbl="bgShp" presStyleIdx="1" presStyleCnt="7"/>
      <dgm:spPr/>
    </dgm:pt>
    <dgm:pt modelId="{FD0A9508-2DD7-40F8-A272-A2B5B9B7E663}" type="pres">
      <dgm:prSet presAssocID="{C285263B-6EA0-45F5-8578-3CFA867D3D5A}"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BC65FDCD-FB1B-4154-847C-87819668636A}" type="pres">
      <dgm:prSet presAssocID="{C285263B-6EA0-45F5-8578-3CFA867D3D5A}" presName="spaceRect" presStyleCnt="0"/>
      <dgm:spPr/>
    </dgm:pt>
    <dgm:pt modelId="{A446FE37-41C7-4D00-B637-B0D96F6C6E22}" type="pres">
      <dgm:prSet presAssocID="{C285263B-6EA0-45F5-8578-3CFA867D3D5A}" presName="parTx" presStyleLbl="revTx" presStyleIdx="1" presStyleCnt="7">
        <dgm:presLayoutVars>
          <dgm:chMax val="0"/>
          <dgm:chPref val="0"/>
        </dgm:presLayoutVars>
      </dgm:prSet>
      <dgm:spPr/>
      <dgm:t>
        <a:bodyPr/>
        <a:lstStyle/>
        <a:p>
          <a:endParaRPr lang="en-US"/>
        </a:p>
      </dgm:t>
    </dgm:pt>
    <dgm:pt modelId="{859D78A1-F97F-4B50-8728-A34AEA1C97D5}" type="pres">
      <dgm:prSet presAssocID="{F06E0CD6-F383-4804-B0A6-09FF3DD309B4}" presName="sibTrans" presStyleCnt="0"/>
      <dgm:spPr/>
    </dgm:pt>
    <dgm:pt modelId="{93E01C66-81D7-49D7-8478-E15599562D1F}" type="pres">
      <dgm:prSet presAssocID="{9F5EBEC7-59FB-4637-B5B6-31562DB8FC79}" presName="compNode" presStyleCnt="0"/>
      <dgm:spPr/>
    </dgm:pt>
    <dgm:pt modelId="{778391A2-A5D8-465F-8C20-E8DD68720AEF}" type="pres">
      <dgm:prSet presAssocID="{9F5EBEC7-59FB-4637-B5B6-31562DB8FC79}" presName="bgRect" presStyleLbl="bgShp" presStyleIdx="2" presStyleCnt="7"/>
      <dgm:spPr/>
    </dgm:pt>
    <dgm:pt modelId="{3C8DD4E2-13B3-41FE-9F9E-3CE994036139}" type="pres">
      <dgm:prSet presAssocID="{9F5EBEC7-59FB-4637-B5B6-31562DB8FC79}" presName="iconRect" presStyleLbl="node1" presStyleIdx="2" presStyleCnt="7"/>
      <dgm:spPr/>
    </dgm:pt>
    <dgm:pt modelId="{31EC7019-6E78-4093-9925-7B577DCC244E}" type="pres">
      <dgm:prSet presAssocID="{9F5EBEC7-59FB-4637-B5B6-31562DB8FC79}" presName="spaceRect" presStyleCnt="0"/>
      <dgm:spPr/>
    </dgm:pt>
    <dgm:pt modelId="{50CDBADB-8D9A-4347-A2AB-D5910CE72599}" type="pres">
      <dgm:prSet presAssocID="{9F5EBEC7-59FB-4637-B5B6-31562DB8FC79}" presName="parTx" presStyleLbl="revTx" presStyleIdx="2" presStyleCnt="7">
        <dgm:presLayoutVars>
          <dgm:chMax val="0"/>
          <dgm:chPref val="0"/>
        </dgm:presLayoutVars>
      </dgm:prSet>
      <dgm:spPr/>
      <dgm:t>
        <a:bodyPr/>
        <a:lstStyle/>
        <a:p>
          <a:endParaRPr lang="en-US"/>
        </a:p>
      </dgm:t>
    </dgm:pt>
    <dgm:pt modelId="{D6D48FC1-944F-4620-B668-38A1065889CA}" type="pres">
      <dgm:prSet presAssocID="{AAFA3E5A-9088-46C2-8FBE-A88745446B2A}" presName="sibTrans" presStyleCnt="0"/>
      <dgm:spPr/>
    </dgm:pt>
    <dgm:pt modelId="{DF772B51-0A3A-4848-8691-5FA23A1DB918}" type="pres">
      <dgm:prSet presAssocID="{1EA5D538-0BCE-4D5C-BD4A-B2D84F6043C8}" presName="compNode" presStyleCnt="0"/>
      <dgm:spPr/>
    </dgm:pt>
    <dgm:pt modelId="{FECD4455-70AC-4A11-86B6-07BB24E0BD57}" type="pres">
      <dgm:prSet presAssocID="{1EA5D538-0BCE-4D5C-BD4A-B2D84F6043C8}" presName="bgRect" presStyleLbl="bgShp" presStyleIdx="3" presStyleCnt="7"/>
      <dgm:spPr/>
    </dgm:pt>
    <dgm:pt modelId="{AECF7754-EDFA-4F1C-A04E-CEBFDBE3959F}" type="pres">
      <dgm:prSet presAssocID="{1EA5D538-0BCE-4D5C-BD4A-B2D84F6043C8}" presName="iconRect" presStyleLbl="node1" presStyleIdx="3"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CBA545D6-2924-4215-96C7-80FAD0A210C2}" type="pres">
      <dgm:prSet presAssocID="{1EA5D538-0BCE-4D5C-BD4A-B2D84F6043C8}" presName="spaceRect" presStyleCnt="0"/>
      <dgm:spPr/>
    </dgm:pt>
    <dgm:pt modelId="{F1098542-E6B2-41BD-949B-6D5D866AFABE}" type="pres">
      <dgm:prSet presAssocID="{1EA5D538-0BCE-4D5C-BD4A-B2D84F6043C8}" presName="parTx" presStyleLbl="revTx" presStyleIdx="3" presStyleCnt="7">
        <dgm:presLayoutVars>
          <dgm:chMax val="0"/>
          <dgm:chPref val="0"/>
        </dgm:presLayoutVars>
      </dgm:prSet>
      <dgm:spPr/>
      <dgm:t>
        <a:bodyPr/>
        <a:lstStyle/>
        <a:p>
          <a:endParaRPr lang="en-US"/>
        </a:p>
      </dgm:t>
    </dgm:pt>
    <dgm:pt modelId="{491D9703-9076-4C21-9E44-6B09E2AAAEE7}" type="pres">
      <dgm:prSet presAssocID="{CE299B54-5F01-4480-89EF-44CDF8CC1F38}" presName="sibTrans" presStyleCnt="0"/>
      <dgm:spPr/>
    </dgm:pt>
    <dgm:pt modelId="{D4F36FAB-CF3F-4345-A89D-55FF1F75DB04}" type="pres">
      <dgm:prSet presAssocID="{FF5CC575-978C-44D6-8E30-44AC23CD6DEC}" presName="compNode" presStyleCnt="0"/>
      <dgm:spPr/>
    </dgm:pt>
    <dgm:pt modelId="{574B2741-44BE-4B7F-85B1-0E05C8C595ED}" type="pres">
      <dgm:prSet presAssocID="{FF5CC575-978C-44D6-8E30-44AC23CD6DEC}" presName="bgRect" presStyleLbl="bgShp" presStyleIdx="4" presStyleCnt="7"/>
      <dgm:spPr/>
    </dgm:pt>
    <dgm:pt modelId="{138F6C4E-80A4-4F79-B1BF-52B258227741}" type="pres">
      <dgm:prSet presAssocID="{FF5CC575-978C-44D6-8E30-44AC23CD6DEC}" presName="iconRect" presStyleLbl="node1" presStyleIdx="4"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eeting"/>
        </a:ext>
      </dgm:extLst>
    </dgm:pt>
    <dgm:pt modelId="{6140B390-26BE-454C-B239-06E3E9567076}" type="pres">
      <dgm:prSet presAssocID="{FF5CC575-978C-44D6-8E30-44AC23CD6DEC}" presName="spaceRect" presStyleCnt="0"/>
      <dgm:spPr/>
    </dgm:pt>
    <dgm:pt modelId="{83332EAD-0476-48F0-9961-18ECAD0576AB}" type="pres">
      <dgm:prSet presAssocID="{FF5CC575-978C-44D6-8E30-44AC23CD6DEC}" presName="parTx" presStyleLbl="revTx" presStyleIdx="4" presStyleCnt="7">
        <dgm:presLayoutVars>
          <dgm:chMax val="0"/>
          <dgm:chPref val="0"/>
        </dgm:presLayoutVars>
      </dgm:prSet>
      <dgm:spPr/>
      <dgm:t>
        <a:bodyPr/>
        <a:lstStyle/>
        <a:p>
          <a:endParaRPr lang="en-US"/>
        </a:p>
      </dgm:t>
    </dgm:pt>
    <dgm:pt modelId="{CAC15CC9-6510-4576-BDD0-003F98A50C01}" type="pres">
      <dgm:prSet presAssocID="{4813C19D-EABE-464A-9B24-1AA5E3007DFB}" presName="sibTrans" presStyleCnt="0"/>
      <dgm:spPr/>
    </dgm:pt>
    <dgm:pt modelId="{9203193A-2528-4844-BB79-4366F449B709}" type="pres">
      <dgm:prSet presAssocID="{F9F3DFB0-C026-444D-828E-BD985D857D18}" presName="compNode" presStyleCnt="0"/>
      <dgm:spPr/>
    </dgm:pt>
    <dgm:pt modelId="{7BC0D777-6CAA-44A4-A2AE-EEF75844E2C5}" type="pres">
      <dgm:prSet presAssocID="{F9F3DFB0-C026-444D-828E-BD985D857D18}" presName="bgRect" presStyleLbl="bgShp" presStyleIdx="5" presStyleCnt="7"/>
      <dgm:spPr/>
    </dgm:pt>
    <dgm:pt modelId="{64B8F2E5-EF7C-4C95-98AE-808FE1AB447A}" type="pres">
      <dgm:prSet presAssocID="{F9F3DFB0-C026-444D-828E-BD985D857D18}" presName="iconRect" presStyleLbl="node1" presStyleIdx="5"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ar"/>
        </a:ext>
      </dgm:extLst>
    </dgm:pt>
    <dgm:pt modelId="{BA1FBC4D-5561-4321-B8A8-6D1D34770DCE}" type="pres">
      <dgm:prSet presAssocID="{F9F3DFB0-C026-444D-828E-BD985D857D18}" presName="spaceRect" presStyleCnt="0"/>
      <dgm:spPr/>
    </dgm:pt>
    <dgm:pt modelId="{E97889D6-C417-473E-940B-91360AE78932}" type="pres">
      <dgm:prSet presAssocID="{F9F3DFB0-C026-444D-828E-BD985D857D18}" presName="parTx" presStyleLbl="revTx" presStyleIdx="5" presStyleCnt="7">
        <dgm:presLayoutVars>
          <dgm:chMax val="0"/>
          <dgm:chPref val="0"/>
        </dgm:presLayoutVars>
      </dgm:prSet>
      <dgm:spPr/>
      <dgm:t>
        <a:bodyPr/>
        <a:lstStyle/>
        <a:p>
          <a:endParaRPr lang="en-US"/>
        </a:p>
      </dgm:t>
    </dgm:pt>
    <dgm:pt modelId="{0CA182E3-8F42-4452-BF86-745A8255735C}" type="pres">
      <dgm:prSet presAssocID="{7CF4AFB1-EB4E-499A-9222-CBE39B642688}" presName="sibTrans" presStyleCnt="0"/>
      <dgm:spPr/>
    </dgm:pt>
    <dgm:pt modelId="{116AADED-3FD6-4DE1-925E-14B330E285A4}" type="pres">
      <dgm:prSet presAssocID="{258B7EDA-B818-4086-90F0-29C2003EE35F}" presName="compNode" presStyleCnt="0"/>
      <dgm:spPr/>
    </dgm:pt>
    <dgm:pt modelId="{7652D6F9-378D-4C78-9BC1-625AF749F315}" type="pres">
      <dgm:prSet presAssocID="{258B7EDA-B818-4086-90F0-29C2003EE35F}" presName="bgRect" presStyleLbl="bgShp" presStyleIdx="6" presStyleCnt="7"/>
      <dgm:spPr/>
    </dgm:pt>
    <dgm:pt modelId="{A001323E-04A9-4FB7-8192-8BB60C1742DC}" type="pres">
      <dgm:prSet presAssocID="{258B7EDA-B818-4086-90F0-29C2003EE35F}" presName="iconRect" presStyleLbl="node1" presStyleIdx="6" presStyleCnt="7"/>
      <dgm:spPr/>
    </dgm:pt>
    <dgm:pt modelId="{3E1FDF91-2153-42D0-A2D7-DAF97F72DC29}" type="pres">
      <dgm:prSet presAssocID="{258B7EDA-B818-4086-90F0-29C2003EE35F}" presName="spaceRect" presStyleCnt="0"/>
      <dgm:spPr/>
    </dgm:pt>
    <dgm:pt modelId="{67C5F633-D3C9-461E-8FEE-74E531D6056A}" type="pres">
      <dgm:prSet presAssocID="{258B7EDA-B818-4086-90F0-29C2003EE35F}" presName="parTx" presStyleLbl="revTx" presStyleIdx="6" presStyleCnt="7">
        <dgm:presLayoutVars>
          <dgm:chMax val="0"/>
          <dgm:chPref val="0"/>
        </dgm:presLayoutVars>
      </dgm:prSet>
      <dgm:spPr/>
      <dgm:t>
        <a:bodyPr/>
        <a:lstStyle/>
        <a:p>
          <a:endParaRPr lang="en-US"/>
        </a:p>
      </dgm:t>
    </dgm:pt>
  </dgm:ptLst>
  <dgm:cxnLst>
    <dgm:cxn modelId="{99B51106-67B2-4D27-AD32-B18ABB5BE940}" type="presOf" srcId="{D5520D84-721A-4381-BA99-C5F80B439418}" destId="{BC041C0E-C69D-4CE9-9402-2C6287A7DF6F}" srcOrd="0" destOrd="0" presId="urn:microsoft.com/office/officeart/2018/2/layout/IconVerticalSolidList"/>
    <dgm:cxn modelId="{15EF4B1C-18A9-46BB-A15C-9C520F45B42C}" type="presOf" srcId="{9F5EBEC7-59FB-4637-B5B6-31562DB8FC79}" destId="{50CDBADB-8D9A-4347-A2AB-D5910CE72599}" srcOrd="0" destOrd="0" presId="urn:microsoft.com/office/officeart/2018/2/layout/IconVerticalSolidList"/>
    <dgm:cxn modelId="{20235810-7409-4F4E-857D-AB398869A0A9}" srcId="{599C3183-A8F6-4836-93D5-19308B494534}" destId="{FF5CC575-978C-44D6-8E30-44AC23CD6DEC}" srcOrd="4" destOrd="0" parTransId="{E11CEF63-EACD-47D9-8DB1-9F57FF694EFE}" sibTransId="{4813C19D-EABE-464A-9B24-1AA5E3007DFB}"/>
    <dgm:cxn modelId="{81C4BD94-1C09-4134-8B8D-B6FCF58159A0}" srcId="{599C3183-A8F6-4836-93D5-19308B494534}" destId="{D5520D84-721A-4381-BA99-C5F80B439418}" srcOrd="0" destOrd="0" parTransId="{81F80E72-D041-442D-843B-C9E018151862}" sibTransId="{F57DA6F3-9FE0-4C74-879B-A7A002CC93B3}"/>
    <dgm:cxn modelId="{BF1C3D4C-C728-4B6A-8260-1339FD22B6F3}" type="presOf" srcId="{599C3183-A8F6-4836-93D5-19308B494534}" destId="{C695FB47-75E4-4E03-BAFD-F8695635C699}" srcOrd="0" destOrd="0" presId="urn:microsoft.com/office/officeart/2018/2/layout/IconVerticalSolidList"/>
    <dgm:cxn modelId="{AEE13E95-DC09-4CD2-9B34-5041D30A26F0}" srcId="{599C3183-A8F6-4836-93D5-19308B494534}" destId="{C285263B-6EA0-45F5-8578-3CFA867D3D5A}" srcOrd="1" destOrd="0" parTransId="{A2884F47-537B-4C5F-B5BA-ADE3E76FC47B}" sibTransId="{F06E0CD6-F383-4804-B0A6-09FF3DD309B4}"/>
    <dgm:cxn modelId="{09863C4A-1D6C-4727-BA30-8F6AA63DCAE1}" type="presOf" srcId="{1EA5D538-0BCE-4D5C-BD4A-B2D84F6043C8}" destId="{F1098542-E6B2-41BD-949B-6D5D866AFABE}" srcOrd="0" destOrd="0" presId="urn:microsoft.com/office/officeart/2018/2/layout/IconVerticalSolidList"/>
    <dgm:cxn modelId="{DD2636B8-21F3-4EEE-A0FD-5948CDA3370E}" srcId="{599C3183-A8F6-4836-93D5-19308B494534}" destId="{258B7EDA-B818-4086-90F0-29C2003EE35F}" srcOrd="6" destOrd="0" parTransId="{6F66057E-CB74-4BA8-BC1D-CCBA7394C9D1}" sibTransId="{83EF3964-54C2-4CC1-9C02-F9E5DCA5E6BC}"/>
    <dgm:cxn modelId="{35966459-EFA3-4498-8A47-D7BBE193D409}" srcId="{599C3183-A8F6-4836-93D5-19308B494534}" destId="{F9F3DFB0-C026-444D-828E-BD985D857D18}" srcOrd="5" destOrd="0" parTransId="{F167C256-4730-4D9E-A5A6-089D8ADB3A90}" sibTransId="{7CF4AFB1-EB4E-499A-9222-CBE39B642688}"/>
    <dgm:cxn modelId="{C25E6B9D-859C-43D6-92D4-0CCC5255F447}" srcId="{599C3183-A8F6-4836-93D5-19308B494534}" destId="{9F5EBEC7-59FB-4637-B5B6-31562DB8FC79}" srcOrd="2" destOrd="0" parTransId="{AF2AD04B-7CA5-4E0B-BDC6-25468CE5C61B}" sibTransId="{AAFA3E5A-9088-46C2-8FBE-A88745446B2A}"/>
    <dgm:cxn modelId="{F75756E2-EB8D-4BBC-BCEE-BCE3A733EF1A}" type="presOf" srcId="{258B7EDA-B818-4086-90F0-29C2003EE35F}" destId="{67C5F633-D3C9-461E-8FEE-74E531D6056A}" srcOrd="0" destOrd="0" presId="urn:microsoft.com/office/officeart/2018/2/layout/IconVerticalSolidList"/>
    <dgm:cxn modelId="{67FCEF5A-69BA-4ADA-8390-D38CC71F0277}" srcId="{599C3183-A8F6-4836-93D5-19308B494534}" destId="{1EA5D538-0BCE-4D5C-BD4A-B2D84F6043C8}" srcOrd="3" destOrd="0" parTransId="{249B48C3-F225-4113-9228-FDCA95838455}" sibTransId="{CE299B54-5F01-4480-89EF-44CDF8CC1F38}"/>
    <dgm:cxn modelId="{F07F8F39-5E9C-4EEB-BCDC-A414985992E8}" type="presOf" srcId="{FF5CC575-978C-44D6-8E30-44AC23CD6DEC}" destId="{83332EAD-0476-48F0-9961-18ECAD0576AB}" srcOrd="0" destOrd="0" presId="urn:microsoft.com/office/officeart/2018/2/layout/IconVerticalSolidList"/>
    <dgm:cxn modelId="{145C3B87-8EC6-4CD5-AD18-1525F7F7EA28}" type="presOf" srcId="{C285263B-6EA0-45F5-8578-3CFA867D3D5A}" destId="{A446FE37-41C7-4D00-B637-B0D96F6C6E22}" srcOrd="0" destOrd="0" presId="urn:microsoft.com/office/officeart/2018/2/layout/IconVerticalSolidList"/>
    <dgm:cxn modelId="{C2ED3D65-E8FF-440D-951F-D772968B3799}" type="presOf" srcId="{F9F3DFB0-C026-444D-828E-BD985D857D18}" destId="{E97889D6-C417-473E-940B-91360AE78932}" srcOrd="0" destOrd="0" presId="urn:microsoft.com/office/officeart/2018/2/layout/IconVerticalSolidList"/>
    <dgm:cxn modelId="{78A79D02-9604-4B81-A40D-D083A4333973}" type="presParOf" srcId="{C695FB47-75E4-4E03-BAFD-F8695635C699}" destId="{5AA3CAC2-2F53-42A0-8E74-E5EDF54C13B8}" srcOrd="0" destOrd="0" presId="urn:microsoft.com/office/officeart/2018/2/layout/IconVerticalSolidList"/>
    <dgm:cxn modelId="{57B2D5C1-6C07-425F-8F95-DC04B2BC7DC6}" type="presParOf" srcId="{5AA3CAC2-2F53-42A0-8E74-E5EDF54C13B8}" destId="{D0F5E5D6-B07C-430F-A03F-CD55971AB7D3}" srcOrd="0" destOrd="0" presId="urn:microsoft.com/office/officeart/2018/2/layout/IconVerticalSolidList"/>
    <dgm:cxn modelId="{915A720B-D658-4D98-ABBA-4764B695BFCD}" type="presParOf" srcId="{5AA3CAC2-2F53-42A0-8E74-E5EDF54C13B8}" destId="{E4913E36-0621-4C3B-8E9E-A39535E1F628}" srcOrd="1" destOrd="0" presId="urn:microsoft.com/office/officeart/2018/2/layout/IconVerticalSolidList"/>
    <dgm:cxn modelId="{2B7F08E5-16B8-4C5D-A4FB-9FBACB72A436}" type="presParOf" srcId="{5AA3CAC2-2F53-42A0-8E74-E5EDF54C13B8}" destId="{B56C2596-C2E1-4A66-940D-E270B24EF13F}" srcOrd="2" destOrd="0" presId="urn:microsoft.com/office/officeart/2018/2/layout/IconVerticalSolidList"/>
    <dgm:cxn modelId="{90F51583-FF85-4538-B678-A05E0B0DD1FC}" type="presParOf" srcId="{5AA3CAC2-2F53-42A0-8E74-E5EDF54C13B8}" destId="{BC041C0E-C69D-4CE9-9402-2C6287A7DF6F}" srcOrd="3" destOrd="0" presId="urn:microsoft.com/office/officeart/2018/2/layout/IconVerticalSolidList"/>
    <dgm:cxn modelId="{63C5AAFF-986F-48E9-B8B4-FE920DE7679D}" type="presParOf" srcId="{C695FB47-75E4-4E03-BAFD-F8695635C699}" destId="{AAF5E10C-56CF-4D71-96B9-7FA8802DC249}" srcOrd="1" destOrd="0" presId="urn:microsoft.com/office/officeart/2018/2/layout/IconVerticalSolidList"/>
    <dgm:cxn modelId="{0A8238AB-7D02-4791-92C9-01299AC605E3}" type="presParOf" srcId="{C695FB47-75E4-4E03-BAFD-F8695635C699}" destId="{1E27B984-6C87-407F-A5D3-5FC9B6C54A60}" srcOrd="2" destOrd="0" presId="urn:microsoft.com/office/officeart/2018/2/layout/IconVerticalSolidList"/>
    <dgm:cxn modelId="{6017AC7C-C999-4B34-8DD2-1A6D8ED9DAEF}" type="presParOf" srcId="{1E27B984-6C87-407F-A5D3-5FC9B6C54A60}" destId="{B50B3E9D-6A70-45BD-87E9-FEB54DEF2857}" srcOrd="0" destOrd="0" presId="urn:microsoft.com/office/officeart/2018/2/layout/IconVerticalSolidList"/>
    <dgm:cxn modelId="{4F222DBA-720B-4D43-95EA-1ECC1A26F5F3}" type="presParOf" srcId="{1E27B984-6C87-407F-A5D3-5FC9B6C54A60}" destId="{FD0A9508-2DD7-40F8-A272-A2B5B9B7E663}" srcOrd="1" destOrd="0" presId="urn:microsoft.com/office/officeart/2018/2/layout/IconVerticalSolidList"/>
    <dgm:cxn modelId="{DE54903C-981E-420E-B0FC-281C75364B56}" type="presParOf" srcId="{1E27B984-6C87-407F-A5D3-5FC9B6C54A60}" destId="{BC65FDCD-FB1B-4154-847C-87819668636A}" srcOrd="2" destOrd="0" presId="urn:microsoft.com/office/officeart/2018/2/layout/IconVerticalSolidList"/>
    <dgm:cxn modelId="{0D85A8F3-A12B-4ECA-8829-FEC8ECCF12CD}" type="presParOf" srcId="{1E27B984-6C87-407F-A5D3-5FC9B6C54A60}" destId="{A446FE37-41C7-4D00-B637-B0D96F6C6E22}" srcOrd="3" destOrd="0" presId="urn:microsoft.com/office/officeart/2018/2/layout/IconVerticalSolidList"/>
    <dgm:cxn modelId="{A996DA7A-629C-4B71-BFFC-C40392B364FD}" type="presParOf" srcId="{C695FB47-75E4-4E03-BAFD-F8695635C699}" destId="{859D78A1-F97F-4B50-8728-A34AEA1C97D5}" srcOrd="3" destOrd="0" presId="urn:microsoft.com/office/officeart/2018/2/layout/IconVerticalSolidList"/>
    <dgm:cxn modelId="{86AC82E5-C99C-47A3-940D-D0A7E05091C9}" type="presParOf" srcId="{C695FB47-75E4-4E03-BAFD-F8695635C699}" destId="{93E01C66-81D7-49D7-8478-E15599562D1F}" srcOrd="4" destOrd="0" presId="urn:microsoft.com/office/officeart/2018/2/layout/IconVerticalSolidList"/>
    <dgm:cxn modelId="{0AAF7C6A-3077-4FD8-B854-EF93BFB31080}" type="presParOf" srcId="{93E01C66-81D7-49D7-8478-E15599562D1F}" destId="{778391A2-A5D8-465F-8C20-E8DD68720AEF}" srcOrd="0" destOrd="0" presId="urn:microsoft.com/office/officeart/2018/2/layout/IconVerticalSolidList"/>
    <dgm:cxn modelId="{D352DFAF-7D2E-4AEA-B3F8-1778C3AF995B}" type="presParOf" srcId="{93E01C66-81D7-49D7-8478-E15599562D1F}" destId="{3C8DD4E2-13B3-41FE-9F9E-3CE994036139}" srcOrd="1" destOrd="0" presId="urn:microsoft.com/office/officeart/2018/2/layout/IconVerticalSolidList"/>
    <dgm:cxn modelId="{FDCB03BD-AF81-4839-8B02-20EEB0DD1935}" type="presParOf" srcId="{93E01C66-81D7-49D7-8478-E15599562D1F}" destId="{31EC7019-6E78-4093-9925-7B577DCC244E}" srcOrd="2" destOrd="0" presId="urn:microsoft.com/office/officeart/2018/2/layout/IconVerticalSolidList"/>
    <dgm:cxn modelId="{FE49548E-F907-44AC-BC07-73EC910EBAF0}" type="presParOf" srcId="{93E01C66-81D7-49D7-8478-E15599562D1F}" destId="{50CDBADB-8D9A-4347-A2AB-D5910CE72599}" srcOrd="3" destOrd="0" presId="urn:microsoft.com/office/officeart/2018/2/layout/IconVerticalSolidList"/>
    <dgm:cxn modelId="{C8117AB9-F696-4867-8449-602689ADC493}" type="presParOf" srcId="{C695FB47-75E4-4E03-BAFD-F8695635C699}" destId="{D6D48FC1-944F-4620-B668-38A1065889CA}" srcOrd="5" destOrd="0" presId="urn:microsoft.com/office/officeart/2018/2/layout/IconVerticalSolidList"/>
    <dgm:cxn modelId="{28C76C93-C43B-4586-B2D6-BC45537973D7}" type="presParOf" srcId="{C695FB47-75E4-4E03-BAFD-F8695635C699}" destId="{DF772B51-0A3A-4848-8691-5FA23A1DB918}" srcOrd="6" destOrd="0" presId="urn:microsoft.com/office/officeart/2018/2/layout/IconVerticalSolidList"/>
    <dgm:cxn modelId="{CDEC6155-9719-477B-86CA-2896414710D8}" type="presParOf" srcId="{DF772B51-0A3A-4848-8691-5FA23A1DB918}" destId="{FECD4455-70AC-4A11-86B6-07BB24E0BD57}" srcOrd="0" destOrd="0" presId="urn:microsoft.com/office/officeart/2018/2/layout/IconVerticalSolidList"/>
    <dgm:cxn modelId="{B8694B83-1041-4225-9531-A2BDD281DC2A}" type="presParOf" srcId="{DF772B51-0A3A-4848-8691-5FA23A1DB918}" destId="{AECF7754-EDFA-4F1C-A04E-CEBFDBE3959F}" srcOrd="1" destOrd="0" presId="urn:microsoft.com/office/officeart/2018/2/layout/IconVerticalSolidList"/>
    <dgm:cxn modelId="{65E5EB5E-2054-4997-8A9E-C00E9BA7026B}" type="presParOf" srcId="{DF772B51-0A3A-4848-8691-5FA23A1DB918}" destId="{CBA545D6-2924-4215-96C7-80FAD0A210C2}" srcOrd="2" destOrd="0" presId="urn:microsoft.com/office/officeart/2018/2/layout/IconVerticalSolidList"/>
    <dgm:cxn modelId="{A38FB76A-267E-470A-B39B-FCF6D0897142}" type="presParOf" srcId="{DF772B51-0A3A-4848-8691-5FA23A1DB918}" destId="{F1098542-E6B2-41BD-949B-6D5D866AFABE}" srcOrd="3" destOrd="0" presId="urn:microsoft.com/office/officeart/2018/2/layout/IconVerticalSolidList"/>
    <dgm:cxn modelId="{45C93DF4-A734-433E-BDED-155481AC0CB0}" type="presParOf" srcId="{C695FB47-75E4-4E03-BAFD-F8695635C699}" destId="{491D9703-9076-4C21-9E44-6B09E2AAAEE7}" srcOrd="7" destOrd="0" presId="urn:microsoft.com/office/officeart/2018/2/layout/IconVerticalSolidList"/>
    <dgm:cxn modelId="{3C0B873A-DB04-499D-9A53-C1A843171286}" type="presParOf" srcId="{C695FB47-75E4-4E03-BAFD-F8695635C699}" destId="{D4F36FAB-CF3F-4345-A89D-55FF1F75DB04}" srcOrd="8" destOrd="0" presId="urn:microsoft.com/office/officeart/2018/2/layout/IconVerticalSolidList"/>
    <dgm:cxn modelId="{DECC4D0E-ED48-4A84-B6DB-A6255501337B}" type="presParOf" srcId="{D4F36FAB-CF3F-4345-A89D-55FF1F75DB04}" destId="{574B2741-44BE-4B7F-85B1-0E05C8C595ED}" srcOrd="0" destOrd="0" presId="urn:microsoft.com/office/officeart/2018/2/layout/IconVerticalSolidList"/>
    <dgm:cxn modelId="{B22EDC41-32FF-4D6A-A7D1-9413139AE9F1}" type="presParOf" srcId="{D4F36FAB-CF3F-4345-A89D-55FF1F75DB04}" destId="{138F6C4E-80A4-4F79-B1BF-52B258227741}" srcOrd="1" destOrd="0" presId="urn:microsoft.com/office/officeart/2018/2/layout/IconVerticalSolidList"/>
    <dgm:cxn modelId="{2FBFD9C0-D832-4EAF-A54E-0126E876C3C4}" type="presParOf" srcId="{D4F36FAB-CF3F-4345-A89D-55FF1F75DB04}" destId="{6140B390-26BE-454C-B239-06E3E9567076}" srcOrd="2" destOrd="0" presId="urn:microsoft.com/office/officeart/2018/2/layout/IconVerticalSolidList"/>
    <dgm:cxn modelId="{06C69854-48DB-4B04-B3AA-A15637FF9C90}" type="presParOf" srcId="{D4F36FAB-CF3F-4345-A89D-55FF1F75DB04}" destId="{83332EAD-0476-48F0-9961-18ECAD0576AB}" srcOrd="3" destOrd="0" presId="urn:microsoft.com/office/officeart/2018/2/layout/IconVerticalSolidList"/>
    <dgm:cxn modelId="{3BB21303-7E3D-4B54-B36A-29744536F5B0}" type="presParOf" srcId="{C695FB47-75E4-4E03-BAFD-F8695635C699}" destId="{CAC15CC9-6510-4576-BDD0-003F98A50C01}" srcOrd="9" destOrd="0" presId="urn:microsoft.com/office/officeart/2018/2/layout/IconVerticalSolidList"/>
    <dgm:cxn modelId="{C0B44107-8CFE-49B5-891B-672EE37882EC}" type="presParOf" srcId="{C695FB47-75E4-4E03-BAFD-F8695635C699}" destId="{9203193A-2528-4844-BB79-4366F449B709}" srcOrd="10" destOrd="0" presId="urn:microsoft.com/office/officeart/2018/2/layout/IconVerticalSolidList"/>
    <dgm:cxn modelId="{FB137A62-17B0-4846-8F47-4206F7A21A12}" type="presParOf" srcId="{9203193A-2528-4844-BB79-4366F449B709}" destId="{7BC0D777-6CAA-44A4-A2AE-EEF75844E2C5}" srcOrd="0" destOrd="0" presId="urn:microsoft.com/office/officeart/2018/2/layout/IconVerticalSolidList"/>
    <dgm:cxn modelId="{EE34C659-5FF8-40F7-AA33-750439476FE3}" type="presParOf" srcId="{9203193A-2528-4844-BB79-4366F449B709}" destId="{64B8F2E5-EF7C-4C95-98AE-808FE1AB447A}" srcOrd="1" destOrd="0" presId="urn:microsoft.com/office/officeart/2018/2/layout/IconVerticalSolidList"/>
    <dgm:cxn modelId="{A14FE5F5-C16D-4114-AE33-1BFC13859919}" type="presParOf" srcId="{9203193A-2528-4844-BB79-4366F449B709}" destId="{BA1FBC4D-5561-4321-B8A8-6D1D34770DCE}" srcOrd="2" destOrd="0" presId="urn:microsoft.com/office/officeart/2018/2/layout/IconVerticalSolidList"/>
    <dgm:cxn modelId="{25C14CCA-8A2C-4EF4-9DF1-CB4B70555CB5}" type="presParOf" srcId="{9203193A-2528-4844-BB79-4366F449B709}" destId="{E97889D6-C417-473E-940B-91360AE78932}" srcOrd="3" destOrd="0" presId="urn:microsoft.com/office/officeart/2018/2/layout/IconVerticalSolidList"/>
    <dgm:cxn modelId="{BF9B646C-64FA-4EA7-AC30-83894332FFF6}" type="presParOf" srcId="{C695FB47-75E4-4E03-BAFD-F8695635C699}" destId="{0CA182E3-8F42-4452-BF86-745A8255735C}" srcOrd="11" destOrd="0" presId="urn:microsoft.com/office/officeart/2018/2/layout/IconVerticalSolidList"/>
    <dgm:cxn modelId="{FFB9C5FF-B56E-4F68-917D-1ACB52230857}" type="presParOf" srcId="{C695FB47-75E4-4E03-BAFD-F8695635C699}" destId="{116AADED-3FD6-4DE1-925E-14B330E285A4}" srcOrd="12" destOrd="0" presId="urn:microsoft.com/office/officeart/2018/2/layout/IconVerticalSolidList"/>
    <dgm:cxn modelId="{9AC5220F-90C8-47F0-B754-90475DEDFFC3}" type="presParOf" srcId="{116AADED-3FD6-4DE1-925E-14B330E285A4}" destId="{7652D6F9-378D-4C78-9BC1-625AF749F315}" srcOrd="0" destOrd="0" presId="urn:microsoft.com/office/officeart/2018/2/layout/IconVerticalSolidList"/>
    <dgm:cxn modelId="{48C915A6-E46B-4510-929B-70FA3C5FA722}" type="presParOf" srcId="{116AADED-3FD6-4DE1-925E-14B330E285A4}" destId="{A001323E-04A9-4FB7-8192-8BB60C1742DC}" srcOrd="1" destOrd="0" presId="urn:microsoft.com/office/officeart/2018/2/layout/IconVerticalSolidList"/>
    <dgm:cxn modelId="{C02D4553-FA9C-42AA-AC45-5412F4CEC40A}" type="presParOf" srcId="{116AADED-3FD6-4DE1-925E-14B330E285A4}" destId="{3E1FDF91-2153-42D0-A2D7-DAF97F72DC29}" srcOrd="2" destOrd="0" presId="urn:microsoft.com/office/officeart/2018/2/layout/IconVerticalSolidList"/>
    <dgm:cxn modelId="{89FE53A8-7D5F-41E7-AE29-394FB29F82C6}" type="presParOf" srcId="{116AADED-3FD6-4DE1-925E-14B330E285A4}" destId="{67C5F633-D3C9-461E-8FEE-74E531D605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3D554D-1044-4FA4-9013-81B348BEEEAA}"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44E5712-DF7E-4135-9695-57EB233CABE0}">
      <dgm:prSet custT="1"/>
      <dgm:spPr/>
      <dgm:t>
        <a:bodyPr/>
        <a:lstStyle/>
        <a:p>
          <a:pPr>
            <a:lnSpc>
              <a:spcPct val="100000"/>
            </a:lnSpc>
            <a:defRPr cap="all"/>
          </a:pPr>
          <a:r>
            <a:rPr lang="en-US" sz="1800" cap="none">
              <a:solidFill>
                <a:schemeClr val="tx1"/>
              </a:solidFill>
            </a:rPr>
            <a:t>ARPA reimbursement request/ expenditure form</a:t>
          </a:r>
        </a:p>
      </dgm:t>
    </dgm:pt>
    <dgm:pt modelId="{776E45DA-A22D-4EFA-A20E-DA4A37A68080}" type="parTrans" cxnId="{5EB11675-1FAC-4F17-8AE2-7FA043CC8FFA}">
      <dgm:prSet/>
      <dgm:spPr/>
      <dgm:t>
        <a:bodyPr/>
        <a:lstStyle/>
        <a:p>
          <a:endParaRPr lang="en-US" sz="2000">
            <a:solidFill>
              <a:schemeClr val="tx1"/>
            </a:solidFill>
          </a:endParaRPr>
        </a:p>
      </dgm:t>
    </dgm:pt>
    <dgm:pt modelId="{3818328F-B5A5-45AC-9B16-187F4DD3C1B5}" type="sibTrans" cxnId="{5EB11675-1FAC-4F17-8AE2-7FA043CC8FFA}">
      <dgm:prSet/>
      <dgm:spPr/>
      <dgm:t>
        <a:bodyPr/>
        <a:lstStyle/>
        <a:p>
          <a:endParaRPr lang="en-US" sz="2000">
            <a:solidFill>
              <a:schemeClr val="tx1"/>
            </a:solidFill>
          </a:endParaRPr>
        </a:p>
      </dgm:t>
    </dgm:pt>
    <dgm:pt modelId="{BD0AA52F-5EBA-4CEE-AC74-3B88A8DE8A99}">
      <dgm:prSet custT="1"/>
      <dgm:spPr/>
      <dgm:t>
        <a:bodyPr/>
        <a:lstStyle/>
        <a:p>
          <a:pPr>
            <a:lnSpc>
              <a:spcPct val="100000"/>
            </a:lnSpc>
            <a:defRPr cap="all"/>
          </a:pPr>
          <a:r>
            <a:rPr lang="en-US" sz="1800" cap="none">
              <a:solidFill>
                <a:schemeClr val="tx1"/>
              </a:solidFill>
            </a:rPr>
            <a:t>Schedule of documentation</a:t>
          </a:r>
        </a:p>
      </dgm:t>
    </dgm:pt>
    <dgm:pt modelId="{E504ACF4-5D2F-49A6-BA16-415D504FE661}" type="parTrans" cxnId="{DF654BD5-AF67-420C-A9D0-551BD21248F0}">
      <dgm:prSet/>
      <dgm:spPr/>
      <dgm:t>
        <a:bodyPr/>
        <a:lstStyle/>
        <a:p>
          <a:endParaRPr lang="en-US" sz="2000">
            <a:solidFill>
              <a:schemeClr val="tx1"/>
            </a:solidFill>
          </a:endParaRPr>
        </a:p>
      </dgm:t>
    </dgm:pt>
    <dgm:pt modelId="{2E2C5FA0-A150-4E40-A4EE-9C7EBED44C83}" type="sibTrans" cxnId="{DF654BD5-AF67-420C-A9D0-551BD21248F0}">
      <dgm:prSet/>
      <dgm:spPr/>
      <dgm:t>
        <a:bodyPr/>
        <a:lstStyle/>
        <a:p>
          <a:endParaRPr lang="en-US" sz="2000">
            <a:solidFill>
              <a:schemeClr val="tx1"/>
            </a:solidFill>
          </a:endParaRPr>
        </a:p>
      </dgm:t>
    </dgm:pt>
    <dgm:pt modelId="{3DB98433-FBD8-4B96-A8F0-D4BE2E37F2CF}">
      <dgm:prSet custT="1"/>
      <dgm:spPr/>
      <dgm:t>
        <a:bodyPr/>
        <a:lstStyle/>
        <a:p>
          <a:pPr>
            <a:lnSpc>
              <a:spcPct val="100000"/>
            </a:lnSpc>
            <a:defRPr cap="all"/>
          </a:pPr>
          <a:r>
            <a:rPr lang="en-US" sz="1800" cap="none">
              <a:solidFill>
                <a:schemeClr val="tx1"/>
              </a:solidFill>
            </a:rPr>
            <a:t>Program status report</a:t>
          </a:r>
        </a:p>
      </dgm:t>
    </dgm:pt>
    <dgm:pt modelId="{008A6425-7D5E-429C-8C70-A2DD368B3CBD}" type="parTrans" cxnId="{7CD0DA21-83D3-4EFD-A6F1-9CC1EF39B88B}">
      <dgm:prSet/>
      <dgm:spPr/>
      <dgm:t>
        <a:bodyPr/>
        <a:lstStyle/>
        <a:p>
          <a:endParaRPr lang="en-US" sz="2000">
            <a:solidFill>
              <a:schemeClr val="tx1"/>
            </a:solidFill>
          </a:endParaRPr>
        </a:p>
      </dgm:t>
    </dgm:pt>
    <dgm:pt modelId="{77A99DEF-F12A-46B4-8758-B10BF606B714}" type="sibTrans" cxnId="{7CD0DA21-83D3-4EFD-A6F1-9CC1EF39B88B}">
      <dgm:prSet/>
      <dgm:spPr/>
      <dgm:t>
        <a:bodyPr/>
        <a:lstStyle/>
        <a:p>
          <a:endParaRPr lang="en-US" sz="2000">
            <a:solidFill>
              <a:schemeClr val="tx1"/>
            </a:solidFill>
          </a:endParaRPr>
        </a:p>
      </dgm:t>
    </dgm:pt>
    <dgm:pt modelId="{E82BF5F1-F8FB-4A90-904D-634B51B1E507}" type="pres">
      <dgm:prSet presAssocID="{9D3D554D-1044-4FA4-9013-81B348BEEEAA}" presName="root" presStyleCnt="0">
        <dgm:presLayoutVars>
          <dgm:dir/>
          <dgm:resizeHandles val="exact"/>
        </dgm:presLayoutVars>
      </dgm:prSet>
      <dgm:spPr/>
      <dgm:t>
        <a:bodyPr/>
        <a:lstStyle/>
        <a:p>
          <a:endParaRPr lang="en-US"/>
        </a:p>
      </dgm:t>
    </dgm:pt>
    <dgm:pt modelId="{9D6D84F2-DCA8-4983-A62E-3633B4423249}" type="pres">
      <dgm:prSet presAssocID="{044E5712-DF7E-4135-9695-57EB233CABE0}" presName="compNode" presStyleCnt="0"/>
      <dgm:spPr/>
    </dgm:pt>
    <dgm:pt modelId="{7F0E352F-5E8C-47D8-8C24-DAD9317FB284}" type="pres">
      <dgm:prSet presAssocID="{044E5712-DF7E-4135-9695-57EB233CABE0}" presName="iconBgRect" presStyleLbl="bgShp" presStyleIdx="0" presStyleCnt="3"/>
      <dgm:spPr/>
    </dgm:pt>
    <dgm:pt modelId="{9866A1A7-85CB-4D2E-B89D-B2376107B978}" type="pres">
      <dgm:prSet presAssocID="{044E5712-DF7E-4135-9695-57EB233CABE0}"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F2120C50-EF8B-403E-95A0-A4F710286E8F}" type="pres">
      <dgm:prSet presAssocID="{044E5712-DF7E-4135-9695-57EB233CABE0}" presName="spaceRect" presStyleCnt="0"/>
      <dgm:spPr/>
    </dgm:pt>
    <dgm:pt modelId="{32525EB5-F4F5-4DE1-AE35-5338C3CE3505}" type="pres">
      <dgm:prSet presAssocID="{044E5712-DF7E-4135-9695-57EB233CABE0}" presName="textRect" presStyleLbl="revTx" presStyleIdx="0" presStyleCnt="3">
        <dgm:presLayoutVars>
          <dgm:chMax val="1"/>
          <dgm:chPref val="1"/>
        </dgm:presLayoutVars>
      </dgm:prSet>
      <dgm:spPr/>
      <dgm:t>
        <a:bodyPr/>
        <a:lstStyle/>
        <a:p>
          <a:endParaRPr lang="en-US"/>
        </a:p>
      </dgm:t>
    </dgm:pt>
    <dgm:pt modelId="{17C047AD-53A9-47F4-BC1B-65E9E60A006A}" type="pres">
      <dgm:prSet presAssocID="{3818328F-B5A5-45AC-9B16-187F4DD3C1B5}" presName="sibTrans" presStyleCnt="0"/>
      <dgm:spPr/>
    </dgm:pt>
    <dgm:pt modelId="{F265A1A2-2535-46AB-A3D8-7DB055718011}" type="pres">
      <dgm:prSet presAssocID="{BD0AA52F-5EBA-4CEE-AC74-3B88A8DE8A99}" presName="compNode" presStyleCnt="0"/>
      <dgm:spPr/>
    </dgm:pt>
    <dgm:pt modelId="{B4CC146D-CC75-43DC-BD86-FC7941961325}" type="pres">
      <dgm:prSet presAssocID="{BD0AA52F-5EBA-4CEE-AC74-3B88A8DE8A99}" presName="iconBgRect" presStyleLbl="bgShp" presStyleIdx="1" presStyleCnt="3"/>
      <dgm:spPr/>
    </dgm:pt>
    <dgm:pt modelId="{3189776E-29A0-4555-9551-C2D8A28BD5C5}" type="pres">
      <dgm:prSet presAssocID="{BD0AA52F-5EBA-4CEE-AC74-3B88A8DE8A9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190BA49C-C90B-46C8-A6B9-710E28BBF104}" type="pres">
      <dgm:prSet presAssocID="{BD0AA52F-5EBA-4CEE-AC74-3B88A8DE8A99}" presName="spaceRect" presStyleCnt="0"/>
      <dgm:spPr/>
    </dgm:pt>
    <dgm:pt modelId="{E668A81E-2C1D-475D-9906-4A00402EBF01}" type="pres">
      <dgm:prSet presAssocID="{BD0AA52F-5EBA-4CEE-AC74-3B88A8DE8A99}" presName="textRect" presStyleLbl="revTx" presStyleIdx="1" presStyleCnt="3">
        <dgm:presLayoutVars>
          <dgm:chMax val="1"/>
          <dgm:chPref val="1"/>
        </dgm:presLayoutVars>
      </dgm:prSet>
      <dgm:spPr/>
      <dgm:t>
        <a:bodyPr/>
        <a:lstStyle/>
        <a:p>
          <a:endParaRPr lang="en-US"/>
        </a:p>
      </dgm:t>
    </dgm:pt>
    <dgm:pt modelId="{46387BD3-21A0-4729-845C-8231EA33CA07}" type="pres">
      <dgm:prSet presAssocID="{2E2C5FA0-A150-4E40-A4EE-9C7EBED44C83}" presName="sibTrans" presStyleCnt="0"/>
      <dgm:spPr/>
    </dgm:pt>
    <dgm:pt modelId="{4AC775DD-8A3D-4F76-B786-414B34244B53}" type="pres">
      <dgm:prSet presAssocID="{3DB98433-FBD8-4B96-A8F0-D4BE2E37F2CF}" presName="compNode" presStyleCnt="0"/>
      <dgm:spPr/>
    </dgm:pt>
    <dgm:pt modelId="{7E56E103-02DB-415D-8609-B4A5E1723775}" type="pres">
      <dgm:prSet presAssocID="{3DB98433-FBD8-4B96-A8F0-D4BE2E37F2CF}" presName="iconBgRect" presStyleLbl="bgShp" presStyleIdx="2" presStyleCnt="3"/>
      <dgm:spPr/>
    </dgm:pt>
    <dgm:pt modelId="{1771E5D8-8DE3-4E09-BDFD-6DAF117CB6F5}" type="pres">
      <dgm:prSet presAssocID="{3DB98433-FBD8-4B96-A8F0-D4BE2E37F2CF}"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B01320EC-14BC-4488-9BDA-2D9BFABD1EA5}" type="pres">
      <dgm:prSet presAssocID="{3DB98433-FBD8-4B96-A8F0-D4BE2E37F2CF}" presName="spaceRect" presStyleCnt="0"/>
      <dgm:spPr/>
    </dgm:pt>
    <dgm:pt modelId="{33C9F5AA-1CAA-4AB5-BC76-52B6690E1797}" type="pres">
      <dgm:prSet presAssocID="{3DB98433-FBD8-4B96-A8F0-D4BE2E37F2CF}" presName="textRect" presStyleLbl="revTx" presStyleIdx="2" presStyleCnt="3">
        <dgm:presLayoutVars>
          <dgm:chMax val="1"/>
          <dgm:chPref val="1"/>
        </dgm:presLayoutVars>
      </dgm:prSet>
      <dgm:spPr/>
      <dgm:t>
        <a:bodyPr/>
        <a:lstStyle/>
        <a:p>
          <a:endParaRPr lang="en-US"/>
        </a:p>
      </dgm:t>
    </dgm:pt>
  </dgm:ptLst>
  <dgm:cxnLst>
    <dgm:cxn modelId="{480C3AB9-C2CE-4BB1-A35C-179CB48C6B6B}" type="presOf" srcId="{044E5712-DF7E-4135-9695-57EB233CABE0}" destId="{32525EB5-F4F5-4DE1-AE35-5338C3CE3505}" srcOrd="0" destOrd="0" presId="urn:microsoft.com/office/officeart/2018/5/layout/IconCircleLabelList"/>
    <dgm:cxn modelId="{DF654BD5-AF67-420C-A9D0-551BD21248F0}" srcId="{9D3D554D-1044-4FA4-9013-81B348BEEEAA}" destId="{BD0AA52F-5EBA-4CEE-AC74-3B88A8DE8A99}" srcOrd="1" destOrd="0" parTransId="{E504ACF4-5D2F-49A6-BA16-415D504FE661}" sibTransId="{2E2C5FA0-A150-4E40-A4EE-9C7EBED44C83}"/>
    <dgm:cxn modelId="{3C437B31-94C8-448C-B9DE-B1D5347A8EDC}" type="presOf" srcId="{BD0AA52F-5EBA-4CEE-AC74-3B88A8DE8A99}" destId="{E668A81E-2C1D-475D-9906-4A00402EBF01}" srcOrd="0" destOrd="0" presId="urn:microsoft.com/office/officeart/2018/5/layout/IconCircleLabelList"/>
    <dgm:cxn modelId="{EF8DE4ED-3615-4E19-9150-D5D7BB65A45E}" type="presOf" srcId="{3DB98433-FBD8-4B96-A8F0-D4BE2E37F2CF}" destId="{33C9F5AA-1CAA-4AB5-BC76-52B6690E1797}" srcOrd="0" destOrd="0" presId="urn:microsoft.com/office/officeart/2018/5/layout/IconCircleLabelList"/>
    <dgm:cxn modelId="{B810C99F-A734-4CF9-9FBD-AB04422DDA66}" type="presOf" srcId="{9D3D554D-1044-4FA4-9013-81B348BEEEAA}" destId="{E82BF5F1-F8FB-4A90-904D-634B51B1E507}" srcOrd="0" destOrd="0" presId="urn:microsoft.com/office/officeart/2018/5/layout/IconCircleLabelList"/>
    <dgm:cxn modelId="{5EB11675-1FAC-4F17-8AE2-7FA043CC8FFA}" srcId="{9D3D554D-1044-4FA4-9013-81B348BEEEAA}" destId="{044E5712-DF7E-4135-9695-57EB233CABE0}" srcOrd="0" destOrd="0" parTransId="{776E45DA-A22D-4EFA-A20E-DA4A37A68080}" sibTransId="{3818328F-B5A5-45AC-9B16-187F4DD3C1B5}"/>
    <dgm:cxn modelId="{7CD0DA21-83D3-4EFD-A6F1-9CC1EF39B88B}" srcId="{9D3D554D-1044-4FA4-9013-81B348BEEEAA}" destId="{3DB98433-FBD8-4B96-A8F0-D4BE2E37F2CF}" srcOrd="2" destOrd="0" parTransId="{008A6425-7D5E-429C-8C70-A2DD368B3CBD}" sibTransId="{77A99DEF-F12A-46B4-8758-B10BF606B714}"/>
    <dgm:cxn modelId="{FE5388EF-5FC3-4321-B227-DB415F35BFE3}" type="presParOf" srcId="{E82BF5F1-F8FB-4A90-904D-634B51B1E507}" destId="{9D6D84F2-DCA8-4983-A62E-3633B4423249}" srcOrd="0" destOrd="0" presId="urn:microsoft.com/office/officeart/2018/5/layout/IconCircleLabelList"/>
    <dgm:cxn modelId="{AD1DA357-5234-475A-8BBD-E3BB6B8074FE}" type="presParOf" srcId="{9D6D84F2-DCA8-4983-A62E-3633B4423249}" destId="{7F0E352F-5E8C-47D8-8C24-DAD9317FB284}" srcOrd="0" destOrd="0" presId="urn:microsoft.com/office/officeart/2018/5/layout/IconCircleLabelList"/>
    <dgm:cxn modelId="{548BAD5E-DE62-47F0-8F29-0398C56D0007}" type="presParOf" srcId="{9D6D84F2-DCA8-4983-A62E-3633B4423249}" destId="{9866A1A7-85CB-4D2E-B89D-B2376107B978}" srcOrd="1" destOrd="0" presId="urn:microsoft.com/office/officeart/2018/5/layout/IconCircleLabelList"/>
    <dgm:cxn modelId="{16B74066-E74A-42CD-A472-CCEFD593F505}" type="presParOf" srcId="{9D6D84F2-DCA8-4983-A62E-3633B4423249}" destId="{F2120C50-EF8B-403E-95A0-A4F710286E8F}" srcOrd="2" destOrd="0" presId="urn:microsoft.com/office/officeart/2018/5/layout/IconCircleLabelList"/>
    <dgm:cxn modelId="{7ECBA2B7-D488-4F68-B857-01E7E1944253}" type="presParOf" srcId="{9D6D84F2-DCA8-4983-A62E-3633B4423249}" destId="{32525EB5-F4F5-4DE1-AE35-5338C3CE3505}" srcOrd="3" destOrd="0" presId="urn:microsoft.com/office/officeart/2018/5/layout/IconCircleLabelList"/>
    <dgm:cxn modelId="{7836A230-89E7-42AA-8C5C-F02488108C3C}" type="presParOf" srcId="{E82BF5F1-F8FB-4A90-904D-634B51B1E507}" destId="{17C047AD-53A9-47F4-BC1B-65E9E60A006A}" srcOrd="1" destOrd="0" presId="urn:microsoft.com/office/officeart/2018/5/layout/IconCircleLabelList"/>
    <dgm:cxn modelId="{315A5A70-F420-4112-8DF5-00E215FBCBD4}" type="presParOf" srcId="{E82BF5F1-F8FB-4A90-904D-634B51B1E507}" destId="{F265A1A2-2535-46AB-A3D8-7DB055718011}" srcOrd="2" destOrd="0" presId="urn:microsoft.com/office/officeart/2018/5/layout/IconCircleLabelList"/>
    <dgm:cxn modelId="{022B0103-760A-48ED-BFAF-969B4A8D0891}" type="presParOf" srcId="{F265A1A2-2535-46AB-A3D8-7DB055718011}" destId="{B4CC146D-CC75-43DC-BD86-FC7941961325}" srcOrd="0" destOrd="0" presId="urn:microsoft.com/office/officeart/2018/5/layout/IconCircleLabelList"/>
    <dgm:cxn modelId="{8EED506D-0406-49CC-A2EB-8225A5719A15}" type="presParOf" srcId="{F265A1A2-2535-46AB-A3D8-7DB055718011}" destId="{3189776E-29A0-4555-9551-C2D8A28BD5C5}" srcOrd="1" destOrd="0" presId="urn:microsoft.com/office/officeart/2018/5/layout/IconCircleLabelList"/>
    <dgm:cxn modelId="{57966B91-E864-4525-A465-8C2A970C8C40}" type="presParOf" srcId="{F265A1A2-2535-46AB-A3D8-7DB055718011}" destId="{190BA49C-C90B-46C8-A6B9-710E28BBF104}" srcOrd="2" destOrd="0" presId="urn:microsoft.com/office/officeart/2018/5/layout/IconCircleLabelList"/>
    <dgm:cxn modelId="{8A5EDCE6-F8D2-4BD4-86CF-06DB5F64D5E4}" type="presParOf" srcId="{F265A1A2-2535-46AB-A3D8-7DB055718011}" destId="{E668A81E-2C1D-475D-9906-4A00402EBF01}" srcOrd="3" destOrd="0" presId="urn:microsoft.com/office/officeart/2018/5/layout/IconCircleLabelList"/>
    <dgm:cxn modelId="{4362F809-5DED-4CB6-B4E9-E7416D1F79AF}" type="presParOf" srcId="{E82BF5F1-F8FB-4A90-904D-634B51B1E507}" destId="{46387BD3-21A0-4729-845C-8231EA33CA07}" srcOrd="3" destOrd="0" presId="urn:microsoft.com/office/officeart/2018/5/layout/IconCircleLabelList"/>
    <dgm:cxn modelId="{E456F8EF-5564-47F3-8845-C2F4C5E83DB1}" type="presParOf" srcId="{E82BF5F1-F8FB-4A90-904D-634B51B1E507}" destId="{4AC775DD-8A3D-4F76-B786-414B34244B53}" srcOrd="4" destOrd="0" presId="urn:microsoft.com/office/officeart/2018/5/layout/IconCircleLabelList"/>
    <dgm:cxn modelId="{080894B7-47E8-4A4C-AF8C-FB3723CEDD82}" type="presParOf" srcId="{4AC775DD-8A3D-4F76-B786-414B34244B53}" destId="{7E56E103-02DB-415D-8609-B4A5E1723775}" srcOrd="0" destOrd="0" presId="urn:microsoft.com/office/officeart/2018/5/layout/IconCircleLabelList"/>
    <dgm:cxn modelId="{70476FBC-353F-494F-AD14-71E32277FDA6}" type="presParOf" srcId="{4AC775DD-8A3D-4F76-B786-414B34244B53}" destId="{1771E5D8-8DE3-4E09-BDFD-6DAF117CB6F5}" srcOrd="1" destOrd="0" presId="urn:microsoft.com/office/officeart/2018/5/layout/IconCircleLabelList"/>
    <dgm:cxn modelId="{EC2F307F-CBCC-46EE-B192-0D9D560B5853}" type="presParOf" srcId="{4AC775DD-8A3D-4F76-B786-414B34244B53}" destId="{B01320EC-14BC-4488-9BDA-2D9BFABD1EA5}" srcOrd="2" destOrd="0" presId="urn:microsoft.com/office/officeart/2018/5/layout/IconCircleLabelList"/>
    <dgm:cxn modelId="{87869928-5AA5-441E-A17C-DDD75816AB79}" type="presParOf" srcId="{4AC775DD-8A3D-4F76-B786-414B34244B53}" destId="{33C9F5AA-1CAA-4AB5-BC76-52B6690E17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F00D2-A89C-452D-90D6-81C30737B3EE}">
      <dsp:nvSpPr>
        <dsp:cNvPr id="0" name=""/>
        <dsp:cNvSpPr/>
      </dsp:nvSpPr>
      <dsp:spPr>
        <a:xfrm>
          <a:off x="0" y="2703"/>
          <a:ext cx="75439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7C332-09EB-467D-A52E-47336E0CC33E}">
      <dsp:nvSpPr>
        <dsp:cNvPr id="0" name=""/>
        <dsp:cNvSpPr/>
      </dsp:nvSpPr>
      <dsp:spPr>
        <a:xfrm>
          <a:off x="0" y="2703"/>
          <a:ext cx="754398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kern="1200">
              <a:latin typeface="+mj-lt"/>
            </a:rPr>
            <a:t>Alejandra Calva, Community Impact Administrator</a:t>
          </a:r>
        </a:p>
        <a:p>
          <a:pPr lvl="0" algn="l" defTabSz="889000">
            <a:lnSpc>
              <a:spcPct val="100000"/>
            </a:lnSpc>
            <a:spcBef>
              <a:spcPct val="0"/>
            </a:spcBef>
            <a:spcAft>
              <a:spcPct val="35000"/>
            </a:spcAft>
          </a:pPr>
          <a:r>
            <a:rPr lang="en-US" sz="2000" kern="1200">
              <a:latin typeface="+mj-lt"/>
            </a:rPr>
            <a:t>Housing &amp; Community Development</a:t>
          </a:r>
        </a:p>
      </dsp:txBody>
      <dsp:txXfrm>
        <a:off x="0" y="2703"/>
        <a:ext cx="7543982" cy="921789"/>
      </dsp:txXfrm>
    </dsp:sp>
    <dsp:sp modelId="{D4777B56-2C87-4363-8246-66CE60A2B3A1}">
      <dsp:nvSpPr>
        <dsp:cNvPr id="0" name=""/>
        <dsp:cNvSpPr/>
      </dsp:nvSpPr>
      <dsp:spPr>
        <a:xfrm>
          <a:off x="0" y="924492"/>
          <a:ext cx="75439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AEA00-2980-4F9F-AC37-120FC0B700A3}">
      <dsp:nvSpPr>
        <dsp:cNvPr id="0" name=""/>
        <dsp:cNvSpPr/>
      </dsp:nvSpPr>
      <dsp:spPr>
        <a:xfrm>
          <a:off x="0" y="924492"/>
          <a:ext cx="754398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kern="1200">
              <a:latin typeface="+mj-lt"/>
            </a:rPr>
            <a:t>Coral Rogers, Compliance Administrator</a:t>
          </a:r>
        </a:p>
        <a:p>
          <a:pPr lvl="0" algn="l" defTabSz="889000">
            <a:lnSpc>
              <a:spcPct val="100000"/>
            </a:lnSpc>
            <a:spcBef>
              <a:spcPct val="0"/>
            </a:spcBef>
            <a:spcAft>
              <a:spcPct val="35000"/>
            </a:spcAft>
          </a:pPr>
          <a:r>
            <a:rPr lang="en-US" sz="2000" kern="1200">
              <a:latin typeface="+mj-lt"/>
            </a:rPr>
            <a:t>Housing &amp; Community Development</a:t>
          </a:r>
        </a:p>
      </dsp:txBody>
      <dsp:txXfrm>
        <a:off x="0" y="924492"/>
        <a:ext cx="7543982" cy="921789"/>
      </dsp:txXfrm>
    </dsp:sp>
    <dsp:sp modelId="{A141130C-2A5D-419B-9028-F050CCA73240}">
      <dsp:nvSpPr>
        <dsp:cNvPr id="0" name=""/>
        <dsp:cNvSpPr/>
      </dsp:nvSpPr>
      <dsp:spPr>
        <a:xfrm>
          <a:off x="0" y="1846281"/>
          <a:ext cx="754398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AF823-DA02-4546-A26F-5E779EB70C04}">
      <dsp:nvSpPr>
        <dsp:cNvPr id="0" name=""/>
        <dsp:cNvSpPr/>
      </dsp:nvSpPr>
      <dsp:spPr>
        <a:xfrm>
          <a:off x="0" y="1846281"/>
          <a:ext cx="754398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kern="1200">
              <a:latin typeface="+mj-lt"/>
            </a:rPr>
            <a:t>Cory Scott, ARPA Compliance Analyst</a:t>
          </a:r>
        </a:p>
        <a:p>
          <a:pPr lvl="0" algn="l" defTabSz="889000">
            <a:lnSpc>
              <a:spcPct val="100000"/>
            </a:lnSpc>
            <a:spcBef>
              <a:spcPct val="0"/>
            </a:spcBef>
            <a:spcAft>
              <a:spcPct val="35000"/>
            </a:spcAft>
          </a:pPr>
          <a:r>
            <a:rPr lang="en-US" sz="2000" kern="1200">
              <a:latin typeface="+mj-lt"/>
            </a:rPr>
            <a:t>Housing &amp; Community Development</a:t>
          </a:r>
        </a:p>
      </dsp:txBody>
      <dsp:txXfrm>
        <a:off x="0" y="1846281"/>
        <a:ext cx="7543982" cy="921789"/>
      </dsp:txXfrm>
    </dsp:sp>
    <dsp:sp modelId="{22ED9BE9-5F81-41E1-A577-418987980676}">
      <dsp:nvSpPr>
        <dsp:cNvPr id="0" name=""/>
        <dsp:cNvSpPr/>
      </dsp:nvSpPr>
      <dsp:spPr>
        <a:xfrm>
          <a:off x="0" y="2768070"/>
          <a:ext cx="754398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62DBD-0DD4-4B64-955C-D155CDD0187B}">
      <dsp:nvSpPr>
        <dsp:cNvPr id="0" name=""/>
        <dsp:cNvSpPr/>
      </dsp:nvSpPr>
      <dsp:spPr>
        <a:xfrm>
          <a:off x="0" y="2768070"/>
          <a:ext cx="754398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kern="1200">
              <a:latin typeface="+mj-lt"/>
            </a:rPr>
            <a:t>Cameron McGlothen, Equity &amp; Engagement Coordinator</a:t>
          </a:r>
        </a:p>
        <a:p>
          <a:pPr lvl="0" algn="l" defTabSz="889000">
            <a:lnSpc>
              <a:spcPct val="100000"/>
            </a:lnSpc>
            <a:spcBef>
              <a:spcPct val="0"/>
            </a:spcBef>
            <a:spcAft>
              <a:spcPct val="35000"/>
            </a:spcAft>
          </a:pPr>
          <a:r>
            <a:rPr lang="en-US" sz="2000" kern="1200">
              <a:latin typeface="+mj-lt"/>
            </a:rPr>
            <a:t>Inclusion Office</a:t>
          </a:r>
        </a:p>
      </dsp:txBody>
      <dsp:txXfrm>
        <a:off x="0" y="2768070"/>
        <a:ext cx="7543982" cy="921789"/>
      </dsp:txXfrm>
    </dsp:sp>
    <dsp:sp modelId="{97F3705E-E640-4F7C-99E2-1B3DA1029186}">
      <dsp:nvSpPr>
        <dsp:cNvPr id="0" name=""/>
        <dsp:cNvSpPr/>
      </dsp:nvSpPr>
      <dsp:spPr>
        <a:xfrm>
          <a:off x="0" y="3689859"/>
          <a:ext cx="754398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74413-9561-4F4A-995C-1D60406C8041}">
      <dsp:nvSpPr>
        <dsp:cNvPr id="0" name=""/>
        <dsp:cNvSpPr/>
      </dsp:nvSpPr>
      <dsp:spPr>
        <a:xfrm>
          <a:off x="0" y="3689859"/>
          <a:ext cx="754398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kern="1200">
              <a:latin typeface="+mj-lt"/>
            </a:rPr>
            <a:t>Paige Seago, Data &amp; Outcomes Coordinator</a:t>
          </a:r>
        </a:p>
        <a:p>
          <a:pPr lvl="0" algn="l" defTabSz="889000">
            <a:lnSpc>
              <a:spcPct val="100000"/>
            </a:lnSpc>
            <a:spcBef>
              <a:spcPct val="0"/>
            </a:spcBef>
            <a:spcAft>
              <a:spcPct val="35000"/>
            </a:spcAft>
          </a:pPr>
          <a:r>
            <a:rPr lang="en-US" sz="2000" kern="1200">
              <a:latin typeface="+mj-lt"/>
            </a:rPr>
            <a:t>Geospatial Information Office</a:t>
          </a:r>
        </a:p>
      </dsp:txBody>
      <dsp:txXfrm>
        <a:off x="0" y="3689859"/>
        <a:ext cx="7543982" cy="921789"/>
      </dsp:txXfrm>
    </dsp:sp>
    <dsp:sp modelId="{70D24D0F-CF83-4902-B2CB-AD505C3BFBDA}">
      <dsp:nvSpPr>
        <dsp:cNvPr id="0" name=""/>
        <dsp:cNvSpPr/>
      </dsp:nvSpPr>
      <dsp:spPr>
        <a:xfrm>
          <a:off x="0" y="4611648"/>
          <a:ext cx="75439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1A519-60FA-412E-B322-4D4E73FC37B3}">
      <dsp:nvSpPr>
        <dsp:cNvPr id="0" name=""/>
        <dsp:cNvSpPr/>
      </dsp:nvSpPr>
      <dsp:spPr>
        <a:xfrm>
          <a:off x="0" y="4611648"/>
          <a:ext cx="754398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kern="1200">
              <a:latin typeface="+mj-lt"/>
            </a:rPr>
            <a:t>Yashaswini (</a:t>
          </a:r>
          <a:r>
            <a:rPr lang="en-US" sz="2000" kern="1200" err="1">
              <a:latin typeface="+mj-lt"/>
            </a:rPr>
            <a:t>Yashu</a:t>
          </a:r>
          <a:r>
            <a:rPr lang="en-US" sz="2000" kern="1200">
              <a:latin typeface="+mj-lt"/>
            </a:rPr>
            <a:t>) Kavalakuntla, Community Impact Specialist</a:t>
          </a:r>
        </a:p>
        <a:p>
          <a:pPr lvl="0" algn="l" defTabSz="889000">
            <a:lnSpc>
              <a:spcPct val="100000"/>
            </a:lnSpc>
            <a:spcBef>
              <a:spcPct val="0"/>
            </a:spcBef>
            <a:spcAft>
              <a:spcPct val="35000"/>
            </a:spcAft>
          </a:pPr>
          <a:r>
            <a:rPr lang="en-US" sz="2000" kern="1200">
              <a:latin typeface="+mj-lt"/>
            </a:rPr>
            <a:t>Housing &amp; Community Development</a:t>
          </a:r>
        </a:p>
      </dsp:txBody>
      <dsp:txXfrm>
        <a:off x="0" y="4611648"/>
        <a:ext cx="754398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58C59-00C2-4EEE-92CA-8038FBA465F2}">
      <dsp:nvSpPr>
        <dsp:cNvPr id="0" name=""/>
        <dsp:cNvSpPr/>
      </dsp:nvSpPr>
      <dsp:spPr>
        <a:xfrm>
          <a:off x="231712" y="241388"/>
          <a:ext cx="1345916" cy="13459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E94C0-73B5-4FB4-8058-032A98A07F47}">
      <dsp:nvSpPr>
        <dsp:cNvPr id="0" name=""/>
        <dsp:cNvSpPr/>
      </dsp:nvSpPr>
      <dsp:spPr>
        <a:xfrm>
          <a:off x="514355" y="524030"/>
          <a:ext cx="780631" cy="7806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8A1448-31B9-491B-A3AC-1ED052A183EC}">
      <dsp:nvSpPr>
        <dsp:cNvPr id="0" name=""/>
        <dsp:cNvSpPr/>
      </dsp:nvSpPr>
      <dsp:spPr>
        <a:xfrm>
          <a:off x="1866039" y="241388"/>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US" sz="1700" kern="1200">
              <a:solidFill>
                <a:schemeClr val="tx1"/>
              </a:solidFill>
              <a:latin typeface="+mj-lt"/>
            </a:rPr>
            <a:t>Wages (all employees, including executive directors, regular employees and contract employees, paid in whole or in part with ARPA funds, are required to prepare weekly time sheets. The time log sheets must be signed by the employee and his or her supervisor.)</a:t>
          </a:r>
        </a:p>
      </dsp:txBody>
      <dsp:txXfrm>
        <a:off x="1866039" y="241388"/>
        <a:ext cx="3172516" cy="1345916"/>
      </dsp:txXfrm>
    </dsp:sp>
    <dsp:sp modelId="{5988FDCA-A2DF-41B5-BD7A-0D3D0D7209E1}">
      <dsp:nvSpPr>
        <dsp:cNvPr id="0" name=""/>
        <dsp:cNvSpPr/>
      </dsp:nvSpPr>
      <dsp:spPr>
        <a:xfrm>
          <a:off x="5591343" y="241388"/>
          <a:ext cx="1345916" cy="13459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E4FAA-8874-4265-8351-075FF6416F98}">
      <dsp:nvSpPr>
        <dsp:cNvPr id="0" name=""/>
        <dsp:cNvSpPr/>
      </dsp:nvSpPr>
      <dsp:spPr>
        <a:xfrm>
          <a:off x="5873985" y="524030"/>
          <a:ext cx="780631" cy="78063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9EE68-F461-4A44-BDC8-3BB94F42B7BB}">
      <dsp:nvSpPr>
        <dsp:cNvPr id="0" name=""/>
        <dsp:cNvSpPr/>
      </dsp:nvSpPr>
      <dsp:spPr>
        <a:xfrm>
          <a:off x="7225670" y="241388"/>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US" sz="1700" kern="1200">
              <a:solidFill>
                <a:schemeClr val="tx1"/>
              </a:solidFill>
              <a:latin typeface="+mj-lt"/>
            </a:rPr>
            <a:t>Contract Services (items such things as audit expenses, accounting services, professional counseling services, etc.)</a:t>
          </a:r>
        </a:p>
      </dsp:txBody>
      <dsp:txXfrm>
        <a:off x="7225670" y="241388"/>
        <a:ext cx="3172516" cy="1345916"/>
      </dsp:txXfrm>
    </dsp:sp>
    <dsp:sp modelId="{212C9290-D1BF-4310-B883-4E4844C9D773}">
      <dsp:nvSpPr>
        <dsp:cNvPr id="0" name=""/>
        <dsp:cNvSpPr/>
      </dsp:nvSpPr>
      <dsp:spPr>
        <a:xfrm>
          <a:off x="231712" y="2237525"/>
          <a:ext cx="1345916" cy="134591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2D3F4-C0D5-4808-8A32-93E0A7FB311C}">
      <dsp:nvSpPr>
        <dsp:cNvPr id="0" name=""/>
        <dsp:cNvSpPr/>
      </dsp:nvSpPr>
      <dsp:spPr>
        <a:xfrm>
          <a:off x="514355" y="2520167"/>
          <a:ext cx="780631" cy="78063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5E6DD9-BA15-45C4-A7AC-763719F8D6D9}">
      <dsp:nvSpPr>
        <dsp:cNvPr id="0" name=""/>
        <dsp:cNvSpPr/>
      </dsp:nvSpPr>
      <dsp:spPr>
        <a:xfrm>
          <a:off x="1866039" y="2237525"/>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US" sz="1700" kern="1200">
              <a:solidFill>
                <a:schemeClr val="tx1"/>
              </a:solidFill>
              <a:latin typeface="+mj-lt"/>
            </a:rPr>
            <a:t>Consultant Services (can be individuals who have their own companies, or independent firms, and are not carried on the subrecipient's payroll)</a:t>
          </a:r>
        </a:p>
      </dsp:txBody>
      <dsp:txXfrm>
        <a:off x="1866039" y="2237525"/>
        <a:ext cx="3172516" cy="1345916"/>
      </dsp:txXfrm>
    </dsp:sp>
    <dsp:sp modelId="{4E9E0848-5409-4F8D-BAEC-F8D820B79DF4}">
      <dsp:nvSpPr>
        <dsp:cNvPr id="0" name=""/>
        <dsp:cNvSpPr/>
      </dsp:nvSpPr>
      <dsp:spPr>
        <a:xfrm>
          <a:off x="5591343" y="2237525"/>
          <a:ext cx="1345916" cy="134591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50ABC-9C86-4C84-AC0A-A095D7211BF0}">
      <dsp:nvSpPr>
        <dsp:cNvPr id="0" name=""/>
        <dsp:cNvSpPr/>
      </dsp:nvSpPr>
      <dsp:spPr>
        <a:xfrm>
          <a:off x="5873985" y="2520167"/>
          <a:ext cx="780631" cy="78063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30187-BC46-4339-9F5F-5FFADF55A931}">
      <dsp:nvSpPr>
        <dsp:cNvPr id="0" name=""/>
        <dsp:cNvSpPr/>
      </dsp:nvSpPr>
      <dsp:spPr>
        <a:xfrm>
          <a:off x="7225670" y="2237525"/>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US" sz="1700" kern="1200">
              <a:solidFill>
                <a:schemeClr val="tx1"/>
              </a:solidFill>
              <a:latin typeface="+mj-lt"/>
            </a:rPr>
            <a:t>Space Rental (rental costs can be documented either as contract expenses or by submittal of invoices and copies of canceled checks on a monthly basis)</a:t>
          </a:r>
        </a:p>
      </dsp:txBody>
      <dsp:txXfrm>
        <a:off x="7225670" y="2237525"/>
        <a:ext cx="3172516" cy="1345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1108D-3B65-41A8-A6CE-2ACD89093122}">
      <dsp:nvSpPr>
        <dsp:cNvPr id="0" name=""/>
        <dsp:cNvSpPr/>
      </dsp:nvSpPr>
      <dsp:spPr>
        <a:xfrm>
          <a:off x="3176914" y="2768070"/>
          <a:ext cx="546683" cy="2350739"/>
        </a:xfrm>
        <a:custGeom>
          <a:avLst/>
          <a:gdLst/>
          <a:ahLst/>
          <a:cxnLst/>
          <a:rect l="0" t="0" r="0" b="0"/>
          <a:pathLst>
            <a:path>
              <a:moveTo>
                <a:pt x="0" y="0"/>
              </a:moveTo>
              <a:lnTo>
                <a:pt x="273341" y="0"/>
              </a:lnTo>
              <a:lnTo>
                <a:pt x="273341" y="2350739"/>
              </a:lnTo>
              <a:lnTo>
                <a:pt x="546683" y="235073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5945E-58A9-4280-B1E1-33032954ACD9}">
      <dsp:nvSpPr>
        <dsp:cNvPr id="0" name=""/>
        <dsp:cNvSpPr/>
      </dsp:nvSpPr>
      <dsp:spPr>
        <a:xfrm>
          <a:off x="3176914" y="2768070"/>
          <a:ext cx="546683" cy="1175369"/>
        </a:xfrm>
        <a:custGeom>
          <a:avLst/>
          <a:gdLst/>
          <a:ahLst/>
          <a:cxnLst/>
          <a:rect l="0" t="0" r="0" b="0"/>
          <a:pathLst>
            <a:path>
              <a:moveTo>
                <a:pt x="0" y="0"/>
              </a:moveTo>
              <a:lnTo>
                <a:pt x="273341" y="0"/>
              </a:lnTo>
              <a:lnTo>
                <a:pt x="273341" y="1175369"/>
              </a:lnTo>
              <a:lnTo>
                <a:pt x="546683" y="117536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F3D54-816F-46FD-A125-5B1A4163EFAD}">
      <dsp:nvSpPr>
        <dsp:cNvPr id="0" name=""/>
        <dsp:cNvSpPr/>
      </dsp:nvSpPr>
      <dsp:spPr>
        <a:xfrm>
          <a:off x="3176914" y="2722350"/>
          <a:ext cx="546683" cy="91440"/>
        </a:xfrm>
        <a:custGeom>
          <a:avLst/>
          <a:gdLst/>
          <a:ahLst/>
          <a:cxnLst/>
          <a:rect l="0" t="0" r="0" b="0"/>
          <a:pathLst>
            <a:path>
              <a:moveTo>
                <a:pt x="0" y="45720"/>
              </a:moveTo>
              <a:lnTo>
                <a:pt x="546683" y="4572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D7EEE1-FDBD-491C-8D1E-F214673AB7B0}">
      <dsp:nvSpPr>
        <dsp:cNvPr id="0" name=""/>
        <dsp:cNvSpPr/>
      </dsp:nvSpPr>
      <dsp:spPr>
        <a:xfrm>
          <a:off x="3176914" y="1592700"/>
          <a:ext cx="546683" cy="1175369"/>
        </a:xfrm>
        <a:custGeom>
          <a:avLst/>
          <a:gdLst/>
          <a:ahLst/>
          <a:cxnLst/>
          <a:rect l="0" t="0" r="0" b="0"/>
          <a:pathLst>
            <a:path>
              <a:moveTo>
                <a:pt x="0" y="1175369"/>
              </a:moveTo>
              <a:lnTo>
                <a:pt x="273341" y="1175369"/>
              </a:lnTo>
              <a:lnTo>
                <a:pt x="273341" y="0"/>
              </a:lnTo>
              <a:lnTo>
                <a:pt x="546683"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6D97D-05CE-49E1-8F65-3CA2852BEE10}">
      <dsp:nvSpPr>
        <dsp:cNvPr id="0" name=""/>
        <dsp:cNvSpPr/>
      </dsp:nvSpPr>
      <dsp:spPr>
        <a:xfrm>
          <a:off x="3176914" y="417330"/>
          <a:ext cx="546683" cy="2350739"/>
        </a:xfrm>
        <a:custGeom>
          <a:avLst/>
          <a:gdLst/>
          <a:ahLst/>
          <a:cxnLst/>
          <a:rect l="0" t="0" r="0" b="0"/>
          <a:pathLst>
            <a:path>
              <a:moveTo>
                <a:pt x="0" y="2350739"/>
              </a:moveTo>
              <a:lnTo>
                <a:pt x="273341" y="2350739"/>
              </a:lnTo>
              <a:lnTo>
                <a:pt x="273341" y="0"/>
              </a:lnTo>
              <a:lnTo>
                <a:pt x="546683"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A4B7FB-CDCB-4F93-AA55-7336578BDDC0}">
      <dsp:nvSpPr>
        <dsp:cNvPr id="0" name=""/>
        <dsp:cNvSpPr/>
      </dsp:nvSpPr>
      <dsp:spPr>
        <a:xfrm>
          <a:off x="443496" y="484"/>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1. Ongoing Contract Supervision</a:t>
          </a:r>
        </a:p>
      </dsp:txBody>
      <dsp:txXfrm>
        <a:off x="443496" y="484"/>
        <a:ext cx="2733418" cy="833692"/>
      </dsp:txXfrm>
    </dsp:sp>
    <dsp:sp modelId="{0D78700B-B051-4F0A-A506-66E5903EA757}">
      <dsp:nvSpPr>
        <dsp:cNvPr id="0" name=""/>
        <dsp:cNvSpPr/>
      </dsp:nvSpPr>
      <dsp:spPr>
        <a:xfrm>
          <a:off x="443496" y="1175854"/>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2. Routine Desk Reviews</a:t>
          </a:r>
        </a:p>
      </dsp:txBody>
      <dsp:txXfrm>
        <a:off x="443496" y="1175854"/>
        <a:ext cx="2733418" cy="833692"/>
      </dsp:txXfrm>
    </dsp:sp>
    <dsp:sp modelId="{4DB6CAB8-22B3-4DE8-B0B8-C091D1D944B7}">
      <dsp:nvSpPr>
        <dsp:cNvPr id="0" name=""/>
        <dsp:cNvSpPr/>
      </dsp:nvSpPr>
      <dsp:spPr>
        <a:xfrm>
          <a:off x="443496" y="2351224"/>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3. Onsite                 Monitoring Visits</a:t>
          </a:r>
        </a:p>
      </dsp:txBody>
      <dsp:txXfrm>
        <a:off x="443496" y="2351224"/>
        <a:ext cx="2733418" cy="833692"/>
      </dsp:txXfrm>
    </dsp:sp>
    <dsp:sp modelId="{82036A13-67F6-4432-BAC5-F90453DEA74B}">
      <dsp:nvSpPr>
        <dsp:cNvPr id="0" name=""/>
        <dsp:cNvSpPr/>
      </dsp:nvSpPr>
      <dsp:spPr>
        <a:xfrm>
          <a:off x="3723597" y="484"/>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Notification Letter</a:t>
          </a:r>
        </a:p>
      </dsp:txBody>
      <dsp:txXfrm>
        <a:off x="3723597" y="484"/>
        <a:ext cx="2733418" cy="833692"/>
      </dsp:txXfrm>
    </dsp:sp>
    <dsp:sp modelId="{21793BEB-DD65-4918-8407-39C51894034B}">
      <dsp:nvSpPr>
        <dsp:cNvPr id="0" name=""/>
        <dsp:cNvSpPr/>
      </dsp:nvSpPr>
      <dsp:spPr>
        <a:xfrm>
          <a:off x="3723597" y="1175854"/>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Entrance Conference</a:t>
          </a:r>
        </a:p>
      </dsp:txBody>
      <dsp:txXfrm>
        <a:off x="3723597" y="1175854"/>
        <a:ext cx="2733418" cy="833692"/>
      </dsp:txXfrm>
    </dsp:sp>
    <dsp:sp modelId="{CE7749AB-8123-4F3F-9DD5-47D3D2D7BDCD}">
      <dsp:nvSpPr>
        <dsp:cNvPr id="0" name=""/>
        <dsp:cNvSpPr/>
      </dsp:nvSpPr>
      <dsp:spPr>
        <a:xfrm>
          <a:off x="3723597" y="2351224"/>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Documentation, Data Review, and Analysis</a:t>
          </a:r>
        </a:p>
      </dsp:txBody>
      <dsp:txXfrm>
        <a:off x="3723597" y="2351224"/>
        <a:ext cx="2733418" cy="833692"/>
      </dsp:txXfrm>
    </dsp:sp>
    <dsp:sp modelId="{3E8CB311-FA41-40BC-9800-A18EA780C90F}">
      <dsp:nvSpPr>
        <dsp:cNvPr id="0" name=""/>
        <dsp:cNvSpPr/>
      </dsp:nvSpPr>
      <dsp:spPr>
        <a:xfrm>
          <a:off x="3723597" y="3526594"/>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Exit Conference</a:t>
          </a:r>
        </a:p>
      </dsp:txBody>
      <dsp:txXfrm>
        <a:off x="3723597" y="3526594"/>
        <a:ext cx="2733418" cy="833692"/>
      </dsp:txXfrm>
    </dsp:sp>
    <dsp:sp modelId="{A551B380-78C2-4D73-BD9E-36EAF8C4468F}">
      <dsp:nvSpPr>
        <dsp:cNvPr id="0" name=""/>
        <dsp:cNvSpPr/>
      </dsp:nvSpPr>
      <dsp:spPr>
        <a:xfrm>
          <a:off x="3723597" y="4701963"/>
          <a:ext cx="2733418" cy="833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Follow-up  Monitoring Letter</a:t>
          </a:r>
        </a:p>
      </dsp:txBody>
      <dsp:txXfrm>
        <a:off x="3723597" y="4701963"/>
        <a:ext cx="2733418" cy="833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5E5D6-B07C-430F-A03F-CD55971AB7D3}">
      <dsp:nvSpPr>
        <dsp:cNvPr id="0" name=""/>
        <dsp:cNvSpPr/>
      </dsp:nvSpPr>
      <dsp:spPr>
        <a:xfrm>
          <a:off x="0" y="1780"/>
          <a:ext cx="525780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13E36-0621-4C3B-8E9E-A39535E1F628}">
      <dsp:nvSpPr>
        <dsp:cNvPr id="0" name=""/>
        <dsp:cNvSpPr/>
      </dsp:nvSpPr>
      <dsp:spPr>
        <a:xfrm>
          <a:off x="229529" y="172505"/>
          <a:ext cx="417326" cy="4173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41C0E-C69D-4CE9-9402-2C6287A7DF6F}">
      <dsp:nvSpPr>
        <dsp:cNvPr id="0" name=""/>
        <dsp:cNvSpPr/>
      </dsp:nvSpPr>
      <dsp:spPr>
        <a:xfrm>
          <a:off x="876386" y="1780"/>
          <a:ext cx="438141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100000"/>
            </a:lnSpc>
            <a:spcBef>
              <a:spcPct val="0"/>
            </a:spcBef>
            <a:spcAft>
              <a:spcPct val="35000"/>
            </a:spcAft>
          </a:pPr>
          <a:r>
            <a:rPr lang="en-US" sz="1900" kern="1200">
              <a:latin typeface="Calibri Light" panose="020F0302020204030204"/>
            </a:rPr>
            <a:t>Treasury CLSFRF Final Rule</a:t>
          </a:r>
          <a:endParaRPr lang="en-US" sz="1900" kern="1200"/>
        </a:p>
      </dsp:txBody>
      <dsp:txXfrm>
        <a:off x="876386" y="1780"/>
        <a:ext cx="4381413" cy="758776"/>
      </dsp:txXfrm>
    </dsp:sp>
    <dsp:sp modelId="{B50B3E9D-6A70-45BD-87E9-FEB54DEF2857}">
      <dsp:nvSpPr>
        <dsp:cNvPr id="0" name=""/>
        <dsp:cNvSpPr/>
      </dsp:nvSpPr>
      <dsp:spPr>
        <a:xfrm>
          <a:off x="0" y="950250"/>
          <a:ext cx="525780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A9508-2DD7-40F8-A272-A2B5B9B7E663}">
      <dsp:nvSpPr>
        <dsp:cNvPr id="0" name=""/>
        <dsp:cNvSpPr/>
      </dsp:nvSpPr>
      <dsp:spPr>
        <a:xfrm>
          <a:off x="229529" y="1120975"/>
          <a:ext cx="417326" cy="4173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6FE37-41C7-4D00-B637-B0D96F6C6E22}">
      <dsp:nvSpPr>
        <dsp:cNvPr id="0" name=""/>
        <dsp:cNvSpPr/>
      </dsp:nvSpPr>
      <dsp:spPr>
        <a:xfrm>
          <a:off x="876386" y="950250"/>
          <a:ext cx="438141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100000"/>
            </a:lnSpc>
            <a:spcBef>
              <a:spcPct val="0"/>
            </a:spcBef>
            <a:spcAft>
              <a:spcPct val="35000"/>
            </a:spcAft>
          </a:pPr>
          <a:r>
            <a:rPr lang="en-US" sz="1900" kern="1200">
              <a:latin typeface="Calibri Light" panose="020F0302020204030204"/>
            </a:rPr>
            <a:t>Final Rule FAQ</a:t>
          </a:r>
          <a:endParaRPr lang="en-US" sz="1900" kern="1200"/>
        </a:p>
      </dsp:txBody>
      <dsp:txXfrm>
        <a:off x="876386" y="950250"/>
        <a:ext cx="4381413" cy="758776"/>
      </dsp:txXfrm>
    </dsp:sp>
    <dsp:sp modelId="{FECD4455-70AC-4A11-86B6-07BB24E0BD57}">
      <dsp:nvSpPr>
        <dsp:cNvPr id="0" name=""/>
        <dsp:cNvSpPr/>
      </dsp:nvSpPr>
      <dsp:spPr>
        <a:xfrm>
          <a:off x="0" y="1898720"/>
          <a:ext cx="525780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F7754-EDFA-4F1C-A04E-CEBFDBE3959F}">
      <dsp:nvSpPr>
        <dsp:cNvPr id="0" name=""/>
        <dsp:cNvSpPr/>
      </dsp:nvSpPr>
      <dsp:spPr>
        <a:xfrm>
          <a:off x="229529" y="2069445"/>
          <a:ext cx="417326" cy="4173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98542-E6B2-41BD-949B-6D5D866AFABE}">
      <dsp:nvSpPr>
        <dsp:cNvPr id="0" name=""/>
        <dsp:cNvSpPr/>
      </dsp:nvSpPr>
      <dsp:spPr>
        <a:xfrm>
          <a:off x="876386" y="1898720"/>
          <a:ext cx="438141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100000"/>
            </a:lnSpc>
            <a:spcBef>
              <a:spcPct val="0"/>
            </a:spcBef>
            <a:spcAft>
              <a:spcPct val="35000"/>
            </a:spcAft>
          </a:pPr>
          <a:r>
            <a:rPr lang="en-US" sz="1900" kern="1200">
              <a:latin typeface="Calibri Light" panose="020F0302020204030204"/>
            </a:rPr>
            <a:t>2023 Interim Final Rule</a:t>
          </a:r>
          <a:endParaRPr lang="en-US" sz="1900" kern="1200"/>
        </a:p>
      </dsp:txBody>
      <dsp:txXfrm>
        <a:off x="876386" y="1898720"/>
        <a:ext cx="4381413" cy="758776"/>
      </dsp:txXfrm>
    </dsp:sp>
    <dsp:sp modelId="{574B2741-44BE-4B7F-85B1-0E05C8C595ED}">
      <dsp:nvSpPr>
        <dsp:cNvPr id="0" name=""/>
        <dsp:cNvSpPr/>
      </dsp:nvSpPr>
      <dsp:spPr>
        <a:xfrm>
          <a:off x="0" y="2847191"/>
          <a:ext cx="525780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F6C4E-80A4-4F79-B1BF-52B258227741}">
      <dsp:nvSpPr>
        <dsp:cNvPr id="0" name=""/>
        <dsp:cNvSpPr/>
      </dsp:nvSpPr>
      <dsp:spPr>
        <a:xfrm>
          <a:off x="229529" y="3017915"/>
          <a:ext cx="417326" cy="4173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332EAD-0476-48F0-9961-18ECAD0576AB}">
      <dsp:nvSpPr>
        <dsp:cNvPr id="0" name=""/>
        <dsp:cNvSpPr/>
      </dsp:nvSpPr>
      <dsp:spPr>
        <a:xfrm>
          <a:off x="876386" y="2847191"/>
          <a:ext cx="438141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100000"/>
            </a:lnSpc>
            <a:spcBef>
              <a:spcPct val="0"/>
            </a:spcBef>
            <a:spcAft>
              <a:spcPct val="35000"/>
            </a:spcAft>
          </a:pPr>
          <a:r>
            <a:rPr lang="en-US" sz="1900" kern="1200">
              <a:latin typeface="Calibri Light" panose="020F0302020204030204"/>
            </a:rPr>
            <a:t>Uniform Guidance</a:t>
          </a:r>
          <a:endParaRPr lang="en-US" sz="1900" kern="1200"/>
        </a:p>
      </dsp:txBody>
      <dsp:txXfrm>
        <a:off x="876386" y="2847191"/>
        <a:ext cx="4381413" cy="758776"/>
      </dsp:txXfrm>
    </dsp:sp>
    <dsp:sp modelId="{7BC0D777-6CAA-44A4-A2AE-EEF75844E2C5}">
      <dsp:nvSpPr>
        <dsp:cNvPr id="0" name=""/>
        <dsp:cNvSpPr/>
      </dsp:nvSpPr>
      <dsp:spPr>
        <a:xfrm>
          <a:off x="0" y="3795661"/>
          <a:ext cx="525780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8F2E5-EF7C-4C95-98AE-808FE1AB447A}">
      <dsp:nvSpPr>
        <dsp:cNvPr id="0" name=""/>
        <dsp:cNvSpPr/>
      </dsp:nvSpPr>
      <dsp:spPr>
        <a:xfrm>
          <a:off x="229529" y="3966385"/>
          <a:ext cx="417326" cy="41732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7889D6-C417-473E-940B-91360AE78932}">
      <dsp:nvSpPr>
        <dsp:cNvPr id="0" name=""/>
        <dsp:cNvSpPr/>
      </dsp:nvSpPr>
      <dsp:spPr>
        <a:xfrm>
          <a:off x="876386" y="3795661"/>
          <a:ext cx="438141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100000"/>
            </a:lnSpc>
            <a:spcBef>
              <a:spcPct val="0"/>
            </a:spcBef>
            <a:spcAft>
              <a:spcPct val="35000"/>
            </a:spcAft>
          </a:pPr>
          <a:r>
            <a:rPr lang="en-US" sz="1900" kern="1200">
              <a:latin typeface="Calibri Light" panose="020F0302020204030204"/>
            </a:rPr>
            <a:t>ACCGov ARPA Data Hub</a:t>
          </a:r>
          <a:endParaRPr lang="en-US" sz="1900" kern="1200"/>
        </a:p>
      </dsp:txBody>
      <dsp:txXfrm>
        <a:off x="876386" y="3795661"/>
        <a:ext cx="4381413" cy="758776"/>
      </dsp:txXfrm>
    </dsp:sp>
    <dsp:sp modelId="{367A7681-27F8-434E-AAB0-A6CE2112C94F}">
      <dsp:nvSpPr>
        <dsp:cNvPr id="0" name=""/>
        <dsp:cNvSpPr/>
      </dsp:nvSpPr>
      <dsp:spPr>
        <a:xfrm>
          <a:off x="0" y="4744131"/>
          <a:ext cx="525780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15AB9-0728-4965-99A7-A14CA3D525EF}">
      <dsp:nvSpPr>
        <dsp:cNvPr id="0" name=""/>
        <dsp:cNvSpPr/>
      </dsp:nvSpPr>
      <dsp:spPr>
        <a:xfrm>
          <a:off x="229529" y="4914855"/>
          <a:ext cx="417326" cy="417326"/>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5E43BA-E488-4818-B0E8-AEDC644D726B}">
      <dsp:nvSpPr>
        <dsp:cNvPr id="0" name=""/>
        <dsp:cNvSpPr/>
      </dsp:nvSpPr>
      <dsp:spPr>
        <a:xfrm>
          <a:off x="876386" y="4744131"/>
          <a:ext cx="438141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100000"/>
            </a:lnSpc>
            <a:spcBef>
              <a:spcPct val="0"/>
            </a:spcBef>
            <a:spcAft>
              <a:spcPct val="35000"/>
            </a:spcAft>
          </a:pPr>
          <a:r>
            <a:rPr lang="en-US" sz="1900" kern="1200">
              <a:latin typeface="Calibri Light" panose="020F0302020204030204"/>
            </a:rPr>
            <a:t>ARPA Income Limits</a:t>
          </a:r>
          <a:endParaRPr lang="en-US" sz="1900" kern="1200"/>
        </a:p>
      </dsp:txBody>
      <dsp:txXfrm>
        <a:off x="876386" y="4744131"/>
        <a:ext cx="4381413" cy="758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5E5D6-B07C-430F-A03F-CD55971AB7D3}">
      <dsp:nvSpPr>
        <dsp:cNvPr id="0" name=""/>
        <dsp:cNvSpPr/>
      </dsp:nvSpPr>
      <dsp:spPr>
        <a:xfrm>
          <a:off x="0" y="470"/>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13E36-0621-4C3B-8E9E-A39535E1F628}">
      <dsp:nvSpPr>
        <dsp:cNvPr id="0" name=""/>
        <dsp:cNvSpPr/>
      </dsp:nvSpPr>
      <dsp:spPr>
        <a:xfrm>
          <a:off x="195868" y="146157"/>
          <a:ext cx="356124" cy="3561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41C0E-C69D-4CE9-9402-2C6287A7DF6F}">
      <dsp:nvSpPr>
        <dsp:cNvPr id="0" name=""/>
        <dsp:cNvSpPr/>
      </dsp:nvSpPr>
      <dsp:spPr>
        <a:xfrm>
          <a:off x="747862" y="470"/>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100000"/>
            </a:lnSpc>
            <a:spcBef>
              <a:spcPct val="0"/>
            </a:spcBef>
            <a:spcAft>
              <a:spcPct val="35000"/>
            </a:spcAft>
          </a:pPr>
          <a:r>
            <a:rPr lang="en-US" sz="1600" kern="1200"/>
            <a:t>Scope of Services</a:t>
          </a:r>
        </a:p>
      </dsp:txBody>
      <dsp:txXfrm>
        <a:off x="747862" y="470"/>
        <a:ext cx="4509937" cy="647499"/>
      </dsp:txXfrm>
    </dsp:sp>
    <dsp:sp modelId="{B50B3E9D-6A70-45BD-87E9-FEB54DEF2857}">
      <dsp:nvSpPr>
        <dsp:cNvPr id="0" name=""/>
        <dsp:cNvSpPr/>
      </dsp:nvSpPr>
      <dsp:spPr>
        <a:xfrm>
          <a:off x="0" y="809844"/>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A9508-2DD7-40F8-A272-A2B5B9B7E663}">
      <dsp:nvSpPr>
        <dsp:cNvPr id="0" name=""/>
        <dsp:cNvSpPr/>
      </dsp:nvSpPr>
      <dsp:spPr>
        <a:xfrm>
          <a:off x="195868" y="955532"/>
          <a:ext cx="356124" cy="35612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6FE37-41C7-4D00-B637-B0D96F6C6E22}">
      <dsp:nvSpPr>
        <dsp:cNvPr id="0" name=""/>
        <dsp:cNvSpPr/>
      </dsp:nvSpPr>
      <dsp:spPr>
        <a:xfrm>
          <a:off x="747862" y="809844"/>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100000"/>
            </a:lnSpc>
            <a:spcBef>
              <a:spcPct val="0"/>
            </a:spcBef>
            <a:spcAft>
              <a:spcPct val="35000"/>
            </a:spcAft>
          </a:pPr>
          <a:r>
            <a:rPr lang="en-US" sz="1600" kern="1200"/>
            <a:t>Budget Form</a:t>
          </a:r>
        </a:p>
      </dsp:txBody>
      <dsp:txXfrm>
        <a:off x="747862" y="809844"/>
        <a:ext cx="4509937" cy="647499"/>
      </dsp:txXfrm>
    </dsp:sp>
    <dsp:sp modelId="{778391A2-A5D8-465F-8C20-E8DD68720AEF}">
      <dsp:nvSpPr>
        <dsp:cNvPr id="0" name=""/>
        <dsp:cNvSpPr/>
      </dsp:nvSpPr>
      <dsp:spPr>
        <a:xfrm>
          <a:off x="0" y="1619219"/>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DD4E2-13B3-41FE-9F9E-3CE994036139}">
      <dsp:nvSpPr>
        <dsp:cNvPr id="0" name=""/>
        <dsp:cNvSpPr/>
      </dsp:nvSpPr>
      <dsp:spPr>
        <a:xfrm>
          <a:off x="195868" y="1764906"/>
          <a:ext cx="356124" cy="356124"/>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DBADB-8D9A-4347-A2AB-D5910CE72599}">
      <dsp:nvSpPr>
        <dsp:cNvPr id="0" name=""/>
        <dsp:cNvSpPr/>
      </dsp:nvSpPr>
      <dsp:spPr>
        <a:xfrm>
          <a:off x="747862" y="1619219"/>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100000"/>
            </a:lnSpc>
            <a:spcBef>
              <a:spcPct val="0"/>
            </a:spcBef>
            <a:spcAft>
              <a:spcPct val="35000"/>
            </a:spcAft>
          </a:pPr>
          <a:r>
            <a:rPr lang="en-US" sz="1600" kern="1200">
              <a:latin typeface="Calibri Light" panose="020F0302020204030204"/>
            </a:rPr>
            <a:t>Equity-based Requirements</a:t>
          </a:r>
        </a:p>
      </dsp:txBody>
      <dsp:txXfrm>
        <a:off x="747862" y="1619219"/>
        <a:ext cx="4509937" cy="647499"/>
      </dsp:txXfrm>
    </dsp:sp>
    <dsp:sp modelId="{FECD4455-70AC-4A11-86B6-07BB24E0BD57}">
      <dsp:nvSpPr>
        <dsp:cNvPr id="0" name=""/>
        <dsp:cNvSpPr/>
      </dsp:nvSpPr>
      <dsp:spPr>
        <a:xfrm>
          <a:off x="0" y="2428594"/>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F7754-EDFA-4F1C-A04E-CEBFDBE3959F}">
      <dsp:nvSpPr>
        <dsp:cNvPr id="0" name=""/>
        <dsp:cNvSpPr/>
      </dsp:nvSpPr>
      <dsp:spPr>
        <a:xfrm>
          <a:off x="195868" y="2574281"/>
          <a:ext cx="356124" cy="35612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98542-E6B2-41BD-949B-6D5D866AFABE}">
      <dsp:nvSpPr>
        <dsp:cNvPr id="0" name=""/>
        <dsp:cNvSpPr/>
      </dsp:nvSpPr>
      <dsp:spPr>
        <a:xfrm>
          <a:off x="747862" y="2428594"/>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100000"/>
            </a:lnSpc>
            <a:spcBef>
              <a:spcPct val="0"/>
            </a:spcBef>
            <a:spcAft>
              <a:spcPct val="35000"/>
            </a:spcAft>
          </a:pPr>
          <a:r>
            <a:rPr lang="en-US" sz="1600" kern="1200"/>
            <a:t>Names &amp; Signatures of authorized reimbursement</a:t>
          </a:r>
        </a:p>
      </dsp:txBody>
      <dsp:txXfrm>
        <a:off x="747862" y="2428594"/>
        <a:ext cx="4509937" cy="647499"/>
      </dsp:txXfrm>
    </dsp:sp>
    <dsp:sp modelId="{574B2741-44BE-4B7F-85B1-0E05C8C595ED}">
      <dsp:nvSpPr>
        <dsp:cNvPr id="0" name=""/>
        <dsp:cNvSpPr/>
      </dsp:nvSpPr>
      <dsp:spPr>
        <a:xfrm>
          <a:off x="0" y="3237968"/>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F6C4E-80A4-4F79-B1BF-52B258227741}">
      <dsp:nvSpPr>
        <dsp:cNvPr id="0" name=""/>
        <dsp:cNvSpPr/>
      </dsp:nvSpPr>
      <dsp:spPr>
        <a:xfrm>
          <a:off x="195868" y="3383656"/>
          <a:ext cx="356124" cy="35612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332EAD-0476-48F0-9961-18ECAD0576AB}">
      <dsp:nvSpPr>
        <dsp:cNvPr id="0" name=""/>
        <dsp:cNvSpPr/>
      </dsp:nvSpPr>
      <dsp:spPr>
        <a:xfrm>
          <a:off x="747862" y="3237968"/>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100000"/>
            </a:lnSpc>
            <a:spcBef>
              <a:spcPct val="0"/>
            </a:spcBef>
            <a:spcAft>
              <a:spcPct val="35000"/>
            </a:spcAft>
          </a:pPr>
          <a:r>
            <a:rPr lang="en-US" sz="1600" kern="1200"/>
            <a:t>Board of Directors List</a:t>
          </a:r>
        </a:p>
      </dsp:txBody>
      <dsp:txXfrm>
        <a:off x="747862" y="3237968"/>
        <a:ext cx="4509937" cy="647499"/>
      </dsp:txXfrm>
    </dsp:sp>
    <dsp:sp modelId="{7BC0D777-6CAA-44A4-A2AE-EEF75844E2C5}">
      <dsp:nvSpPr>
        <dsp:cNvPr id="0" name=""/>
        <dsp:cNvSpPr/>
      </dsp:nvSpPr>
      <dsp:spPr>
        <a:xfrm>
          <a:off x="0" y="4047343"/>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8F2E5-EF7C-4C95-98AE-808FE1AB447A}">
      <dsp:nvSpPr>
        <dsp:cNvPr id="0" name=""/>
        <dsp:cNvSpPr/>
      </dsp:nvSpPr>
      <dsp:spPr>
        <a:xfrm>
          <a:off x="195868" y="4193030"/>
          <a:ext cx="356124" cy="35612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7889D6-C417-473E-940B-91360AE78932}">
      <dsp:nvSpPr>
        <dsp:cNvPr id="0" name=""/>
        <dsp:cNvSpPr/>
      </dsp:nvSpPr>
      <dsp:spPr>
        <a:xfrm>
          <a:off x="747862" y="4047343"/>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100000"/>
            </a:lnSpc>
            <a:spcBef>
              <a:spcPct val="0"/>
            </a:spcBef>
            <a:spcAft>
              <a:spcPct val="35000"/>
            </a:spcAft>
          </a:pPr>
          <a:r>
            <a:rPr lang="en-US" sz="1600" kern="1200"/>
            <a:t>Insurance Requirements</a:t>
          </a:r>
        </a:p>
      </dsp:txBody>
      <dsp:txXfrm>
        <a:off x="747862" y="4047343"/>
        <a:ext cx="4509937" cy="647499"/>
      </dsp:txXfrm>
    </dsp:sp>
    <dsp:sp modelId="{7652D6F9-378D-4C78-9BC1-625AF749F315}">
      <dsp:nvSpPr>
        <dsp:cNvPr id="0" name=""/>
        <dsp:cNvSpPr/>
      </dsp:nvSpPr>
      <dsp:spPr>
        <a:xfrm>
          <a:off x="0" y="4856717"/>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1323E-04A9-4FB7-8192-8BB60C1742DC}">
      <dsp:nvSpPr>
        <dsp:cNvPr id="0" name=""/>
        <dsp:cNvSpPr/>
      </dsp:nvSpPr>
      <dsp:spPr>
        <a:xfrm>
          <a:off x="195868" y="5002405"/>
          <a:ext cx="356124" cy="356124"/>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5F633-D3C9-461E-8FEE-74E531D6056A}">
      <dsp:nvSpPr>
        <dsp:cNvPr id="0" name=""/>
        <dsp:cNvSpPr/>
      </dsp:nvSpPr>
      <dsp:spPr>
        <a:xfrm>
          <a:off x="747862" y="4856717"/>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100000"/>
            </a:lnSpc>
            <a:spcBef>
              <a:spcPct val="0"/>
            </a:spcBef>
            <a:spcAft>
              <a:spcPct val="35000"/>
            </a:spcAft>
          </a:pPr>
          <a:r>
            <a:rPr lang="en-US" sz="1600" kern="1200">
              <a:latin typeface="Calibri Light" panose="020F0302020204030204"/>
            </a:rPr>
            <a:t>GSIC/SAVE</a:t>
          </a:r>
        </a:p>
      </dsp:txBody>
      <dsp:txXfrm>
        <a:off x="747862" y="4856717"/>
        <a:ext cx="4509937" cy="647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E352F-5E8C-47D8-8C24-DAD9317FB284}">
      <dsp:nvSpPr>
        <dsp:cNvPr id="0" name=""/>
        <dsp:cNvSpPr/>
      </dsp:nvSpPr>
      <dsp:spPr>
        <a:xfrm>
          <a:off x="422099" y="115431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6A1A7-85CB-4D2E-B89D-B2376107B978}">
      <dsp:nvSpPr>
        <dsp:cNvPr id="0" name=""/>
        <dsp:cNvSpPr/>
      </dsp:nvSpPr>
      <dsp:spPr>
        <a:xfrm>
          <a:off x="656099" y="1388312"/>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25EB5-F4F5-4DE1-AE35-5338C3CE3505}">
      <dsp:nvSpPr>
        <dsp:cNvPr id="0" name=""/>
        <dsp:cNvSpPr/>
      </dsp:nvSpPr>
      <dsp:spPr>
        <a:xfrm>
          <a:off x="71099" y="2594312"/>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cap="none">
              <a:solidFill>
                <a:schemeClr val="tx1"/>
              </a:solidFill>
            </a:rPr>
            <a:t>ARPA reimbursement request/ expenditure form</a:t>
          </a:r>
        </a:p>
      </dsp:txBody>
      <dsp:txXfrm>
        <a:off x="71099" y="2594312"/>
        <a:ext cx="1800000" cy="1125000"/>
      </dsp:txXfrm>
    </dsp:sp>
    <dsp:sp modelId="{B4CC146D-CC75-43DC-BD86-FC7941961325}">
      <dsp:nvSpPr>
        <dsp:cNvPr id="0" name=""/>
        <dsp:cNvSpPr/>
      </dsp:nvSpPr>
      <dsp:spPr>
        <a:xfrm>
          <a:off x="2537099" y="115431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9776E-29A0-4555-9551-C2D8A28BD5C5}">
      <dsp:nvSpPr>
        <dsp:cNvPr id="0" name=""/>
        <dsp:cNvSpPr/>
      </dsp:nvSpPr>
      <dsp:spPr>
        <a:xfrm>
          <a:off x="2771099" y="1388312"/>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68A81E-2C1D-475D-9906-4A00402EBF01}">
      <dsp:nvSpPr>
        <dsp:cNvPr id="0" name=""/>
        <dsp:cNvSpPr/>
      </dsp:nvSpPr>
      <dsp:spPr>
        <a:xfrm>
          <a:off x="2186099" y="2594312"/>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cap="none">
              <a:solidFill>
                <a:schemeClr val="tx1"/>
              </a:solidFill>
            </a:rPr>
            <a:t>Schedule of documentation</a:t>
          </a:r>
        </a:p>
      </dsp:txBody>
      <dsp:txXfrm>
        <a:off x="2186099" y="2594312"/>
        <a:ext cx="1800000" cy="1125000"/>
      </dsp:txXfrm>
    </dsp:sp>
    <dsp:sp modelId="{7E56E103-02DB-415D-8609-B4A5E1723775}">
      <dsp:nvSpPr>
        <dsp:cNvPr id="0" name=""/>
        <dsp:cNvSpPr/>
      </dsp:nvSpPr>
      <dsp:spPr>
        <a:xfrm>
          <a:off x="4652100" y="115431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1E5D8-8DE3-4E09-BDFD-6DAF117CB6F5}">
      <dsp:nvSpPr>
        <dsp:cNvPr id="0" name=""/>
        <dsp:cNvSpPr/>
      </dsp:nvSpPr>
      <dsp:spPr>
        <a:xfrm>
          <a:off x="4886100" y="1388312"/>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C9F5AA-1CAA-4AB5-BC76-52B6690E1797}">
      <dsp:nvSpPr>
        <dsp:cNvPr id="0" name=""/>
        <dsp:cNvSpPr/>
      </dsp:nvSpPr>
      <dsp:spPr>
        <a:xfrm>
          <a:off x="4301100" y="2594312"/>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cap="none">
              <a:solidFill>
                <a:schemeClr val="tx1"/>
              </a:solidFill>
            </a:rPr>
            <a:t>Program status report</a:t>
          </a:r>
        </a:p>
      </dsp:txBody>
      <dsp:txXfrm>
        <a:off x="4301100" y="2594312"/>
        <a:ext cx="1800000" cy="1125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5B3F6-007E-4837-9CEC-09E1E6C71BFF}" type="datetimeFigureOut">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0E455-FDBD-4C5B-BE4D-7824F5CD356C}" type="slidenum">
              <a:t>‹#›</a:t>
            </a:fld>
            <a:endParaRPr lang="en-US"/>
          </a:p>
        </p:txBody>
      </p:sp>
    </p:spTree>
    <p:extLst>
      <p:ext uri="{BB962C8B-B14F-4D97-AF65-F5344CB8AC3E}">
        <p14:creationId xmlns:p14="http://schemas.microsoft.com/office/powerpoint/2010/main" val="157421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67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12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9226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808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992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833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3220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2211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1689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57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19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282008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1A_DFC306AE.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ccgov.com/arp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15_91B8306B.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18_119D11C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25_721C1906.xml"/><Relationship Id="rId2" Type="http://schemas.openxmlformats.org/officeDocument/2006/relationships/hyperlink" Target="https://www.ecfr.gov/current/title-2/part-200/section-200.1#p-200.1(Program%20incom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cfr.gov/current/title-2/section-200.47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urrent/title-2/section-200.404" TargetMode="External"/><Relationship Id="rId7" Type="http://schemas.openxmlformats.org/officeDocument/2006/relationships/hyperlink" Target="https://www.ecfr.gov/current/title-2/part-200/section-200.403#p-200.403(d)" TargetMode="External"/><Relationship Id="rId2" Type="http://schemas.openxmlformats.org/officeDocument/2006/relationships/hyperlink" Target="https://www.ecfr.gov/current/title-2/part-200#p-200.403(a)" TargetMode="External"/><Relationship Id="rId1" Type="http://schemas.openxmlformats.org/officeDocument/2006/relationships/slideLayout" Target="../slideLayouts/slideLayout2.xml"/><Relationship Id="rId6" Type="http://schemas.openxmlformats.org/officeDocument/2006/relationships/hyperlink" Target="https://www.ecfr.gov/current/title-2/part-200/section-200.403#p-200.403(c)" TargetMode="External"/><Relationship Id="rId5" Type="http://schemas.openxmlformats.org/officeDocument/2006/relationships/hyperlink" Target="https://www.ecfr.gov/current/title-2/part-200/section-200.403#p-200.403(e)" TargetMode="External"/><Relationship Id="rId4" Type="http://schemas.openxmlformats.org/officeDocument/2006/relationships/hyperlink" Target="https://www.ecfr.gov/current/title-2/part-200/section-200.403#p-200.403(b)"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urrent/title-2/part-200/section-200.403#p-200.403(h)" TargetMode="External"/><Relationship Id="rId2" Type="http://schemas.openxmlformats.org/officeDocument/2006/relationships/hyperlink" Target="https://www.ecfr.gov/current/title-2/part-200/section-200.403#p-200.403(g)" TargetMode="External"/><Relationship Id="rId1" Type="http://schemas.openxmlformats.org/officeDocument/2006/relationships/slideLayout" Target="../slideLayouts/slideLayout2.xml"/><Relationship Id="rId5" Type="http://schemas.openxmlformats.org/officeDocument/2006/relationships/hyperlink" Target="https://www.ecfr.gov/current/title-2/section-200.406" TargetMode="External"/><Relationship Id="rId4" Type="http://schemas.openxmlformats.org/officeDocument/2006/relationships/hyperlink" Target="https://www.ecfr.gov/current/title-2/section-200.405"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urrent/title-2/section-200.505" TargetMode="External"/><Relationship Id="rId2" Type="http://schemas.openxmlformats.org/officeDocument/2006/relationships/hyperlink" Target="https://www.ecfr.gov/current/title-2/section-200.504" TargetMode="External"/><Relationship Id="rId1" Type="http://schemas.openxmlformats.org/officeDocument/2006/relationships/slideLayout" Target="../slideLayouts/slideLayout2.xml"/><Relationship Id="rId6" Type="http://schemas.openxmlformats.org/officeDocument/2006/relationships/hyperlink" Target="https://www.ecfr.gov/current/title-2/part-200/section-200.501#p-200.501(g)" TargetMode="External"/><Relationship Id="rId5" Type="http://schemas.openxmlformats.org/officeDocument/2006/relationships/hyperlink" Target="https://www.ecfr.gov/current/title-2/section-200.331" TargetMode="External"/><Relationship Id="rId4" Type="http://schemas.openxmlformats.org/officeDocument/2006/relationships/hyperlink" Target="https://www.ecfr.gov/current/title-2/part-200/subpart-F#p-200.501(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hyperlink" Target="https://www.ecfr.gov/current/title-2/section-200.425" TargetMode="External"/><Relationship Id="rId13" Type="http://schemas.openxmlformats.org/officeDocument/2006/relationships/hyperlink" Target="https://www.ecfr.gov/current/title-2/part-200/section-200.514#p-200.514(a)" TargetMode="External"/><Relationship Id="rId3" Type="http://schemas.openxmlformats.org/officeDocument/2006/relationships/hyperlink" Target="https://www.ecfr.gov/current/title-2/part-200/section-200.501#p-200.501(c)" TargetMode="External"/><Relationship Id="rId7" Type="http://schemas.openxmlformats.org/officeDocument/2006/relationships/hyperlink" Target="https://www.ecfr.gov/current/title-2/section-200.514" TargetMode="External"/><Relationship Id="rId12" Type="http://schemas.openxmlformats.org/officeDocument/2006/relationships/hyperlink" Target="https://www.ecfr.gov/current/title-2/section-200.511" TargetMode="External"/><Relationship Id="rId2" Type="http://schemas.openxmlformats.org/officeDocument/2006/relationships/hyperlink" Target="https://www.ecfr.gov/current/title-2/part-200/section-200.501#p-200.501(b)" TargetMode="External"/><Relationship Id="rId1" Type="http://schemas.openxmlformats.org/officeDocument/2006/relationships/slideLayout" Target="../slideLayouts/slideLayout2.xml"/><Relationship Id="rId6" Type="http://schemas.openxmlformats.org/officeDocument/2006/relationships/hyperlink" Target="https://www.ecfr.gov/current/title-2/section-200.516" TargetMode="External"/><Relationship Id="rId11" Type="http://schemas.openxmlformats.org/officeDocument/2006/relationships/hyperlink" Target="https://www.ecfr.gov/current/title-2/section-200.510" TargetMode="External"/><Relationship Id="rId5" Type="http://schemas.openxmlformats.org/officeDocument/2006/relationships/hyperlink" Target="https://www.ecfr.gov/current/title-2/section-200.507" TargetMode="External"/><Relationship Id="rId10" Type="http://schemas.openxmlformats.org/officeDocument/2006/relationships/hyperlink" Target="https://www.ecfr.gov/current/title-2/section-200.509" TargetMode="External"/><Relationship Id="rId4" Type="http://schemas.openxmlformats.org/officeDocument/2006/relationships/hyperlink" Target="https://www.ecfr.gov/current/title-2/section-200.502" TargetMode="External"/><Relationship Id="rId9" Type="http://schemas.openxmlformats.org/officeDocument/2006/relationships/hyperlink" Target="https://www.ecfr.gov/current/title-2/section-200.508"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www.ecfr.gov/current/title-2/part-200/subpart-F#p-200.501(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18/10/relationships/comments" Target="../comments/modernComment_110_B008C31.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ccgov.com/arp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172" y="2511618"/>
            <a:ext cx="8853053" cy="2113280"/>
          </a:xfrm>
        </p:spPr>
        <p:txBody>
          <a:bodyPr>
            <a:noAutofit/>
          </a:bodyPr>
          <a:lstStyle/>
          <a:p>
            <a:r>
              <a:rPr lang="en-US" sz="7200" b="1">
                <a:solidFill>
                  <a:schemeClr val="accent2"/>
                </a:solidFill>
              </a:rPr>
              <a:t>Athens-Clarke County</a:t>
            </a:r>
            <a:br>
              <a:rPr lang="en-US" sz="7200" b="1">
                <a:solidFill>
                  <a:schemeClr val="accent2"/>
                </a:solidFill>
              </a:rPr>
            </a:br>
            <a:r>
              <a:rPr lang="en-US" sz="7200" b="1">
                <a:solidFill>
                  <a:schemeClr val="accent2"/>
                </a:solidFill>
              </a:rPr>
              <a:t>ARPA Funding Guide</a:t>
            </a:r>
          </a:p>
        </p:txBody>
      </p:sp>
      <p:sp>
        <p:nvSpPr>
          <p:cNvPr id="3" name="Subtitle 2"/>
          <p:cNvSpPr>
            <a:spLocks noGrp="1"/>
          </p:cNvSpPr>
          <p:nvPr>
            <p:ph type="subTitle" idx="1"/>
          </p:nvPr>
        </p:nvSpPr>
        <p:spPr>
          <a:xfrm>
            <a:off x="449263" y="4752325"/>
            <a:ext cx="11230494" cy="1294576"/>
          </a:xfrm>
        </p:spPr>
        <p:txBody>
          <a:bodyPr vert="horz" lIns="91440" tIns="45720" rIns="91440" bIns="45720" rtlCol="0" anchor="t">
            <a:noAutofit/>
          </a:bodyPr>
          <a:lstStyle/>
          <a:p>
            <a:r>
              <a:rPr lang="en-US" sz="2100">
                <a:latin typeface="Calibri Light"/>
                <a:cs typeface="Calibri Light"/>
              </a:rPr>
              <a:t>Presented by the </a:t>
            </a:r>
            <a:r>
              <a:rPr lang="en-US" sz="2100" err="1">
                <a:latin typeface="Calibri Light"/>
                <a:cs typeface="Calibri Light"/>
              </a:rPr>
              <a:t>ACCGov</a:t>
            </a:r>
            <a:r>
              <a:rPr lang="en-US" sz="2100">
                <a:latin typeface="Calibri Light"/>
                <a:cs typeface="Calibri Light"/>
              </a:rPr>
              <a:t> ARPA Administration Team at the</a:t>
            </a:r>
            <a:endParaRPr lang="en-US"/>
          </a:p>
          <a:p>
            <a:r>
              <a:rPr lang="en-US" sz="2100">
                <a:latin typeface="Calibri Light"/>
                <a:cs typeface="Calibri Light"/>
              </a:rPr>
              <a:t>Housing &amp; Community Development Department, Geospatial Information Office, and Inclusion Office</a:t>
            </a:r>
          </a:p>
          <a:p>
            <a:r>
              <a:rPr lang="en-US" sz="2100">
                <a:latin typeface="Calibri Light"/>
                <a:cs typeface="Calibri Light"/>
              </a:rPr>
              <a:t>January 23, 2024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99" y="178255"/>
            <a:ext cx="1826925" cy="1813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571" y="547845"/>
            <a:ext cx="4288215" cy="1083146"/>
          </a:xfrm>
          <a:prstGeom prst="rect">
            <a:avLst/>
          </a:prstGeom>
        </p:spPr>
      </p:pic>
    </p:spTree>
    <p:extLst>
      <p:ext uri="{BB962C8B-B14F-4D97-AF65-F5344CB8AC3E}">
        <p14:creationId xmlns:p14="http://schemas.microsoft.com/office/powerpoint/2010/main" val="346128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Eligible Uses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3"/>
            <a:ext cx="10515600" cy="4928617"/>
          </a:xfrm>
        </p:spPr>
        <p:txBody>
          <a:bodyPr vert="horz" lIns="91440" tIns="45720" rIns="91440" bIns="45720" rtlCol="0">
            <a:normAutofit lnSpcReduction="10000"/>
          </a:bodyPr>
          <a:lstStyle/>
          <a:p>
            <a:pPr marL="0" indent="0">
              <a:lnSpc>
                <a:spcPct val="120000"/>
              </a:lnSpc>
              <a:buNone/>
            </a:pPr>
            <a:r>
              <a:rPr lang="en-US" sz="1600">
                <a:latin typeface="Calibri Light"/>
                <a:cs typeface="Calibri Light"/>
              </a:rPr>
              <a:t>ARPA Recipients and Subrecipients are responsible for ensuring each activity meets the eligibility requirements in the Treasury Final Rule for each statutory use below:</a:t>
            </a:r>
            <a:endParaRPr lang="en-US" sz="1600">
              <a:latin typeface="Calibri Light"/>
              <a:cs typeface="Calibri" panose="020F0502020204030204"/>
            </a:endParaRPr>
          </a:p>
          <a:p>
            <a:pPr>
              <a:lnSpc>
                <a:spcPct val="120000"/>
              </a:lnSpc>
              <a:buFont typeface="Arial"/>
              <a:buChar char="•"/>
            </a:pPr>
            <a:r>
              <a:rPr lang="en-US" sz="1600">
                <a:latin typeface="Calibri Light"/>
                <a:cs typeface="Calibri" panose="020F0502020204030204"/>
              </a:rPr>
              <a:t>To respond to the COVID-19 public health emergency or its negative economic impacts; </a:t>
            </a:r>
          </a:p>
          <a:p>
            <a:pPr>
              <a:lnSpc>
                <a:spcPct val="120000"/>
              </a:lnSpc>
              <a:buFont typeface="Arial"/>
              <a:buChar char="•"/>
            </a:pPr>
            <a:r>
              <a:rPr lang="en-US" sz="1600">
                <a:latin typeface="Calibri Light"/>
                <a:cs typeface="Calibri" panose="020F0502020204030204"/>
              </a:rPr>
              <a:t>To respond to workers performing essential work during the COVID-19 public health emergency by providing premium pay to eligible workers of the recipient that are performing such essential work, or by providing grants to eligible employers that have eligible workers who perform essential work; </a:t>
            </a:r>
          </a:p>
          <a:p>
            <a:pPr>
              <a:lnSpc>
                <a:spcPct val="120000"/>
              </a:lnSpc>
              <a:buFont typeface="Arial"/>
              <a:buChar char="•"/>
            </a:pPr>
            <a:r>
              <a:rPr lang="en-US" sz="1600">
                <a:latin typeface="Calibri Light"/>
                <a:cs typeface="Calibri" panose="020F0502020204030204"/>
              </a:rPr>
              <a:t>For the provision of government services, to the extent of the reduction in revenue of such recipient due to the COVID–19 public health emergency, relative to revenues collected in the most recent full fiscal year of the recipient prior to the emergency; </a:t>
            </a:r>
          </a:p>
          <a:p>
            <a:pPr>
              <a:lnSpc>
                <a:spcPct val="120000"/>
              </a:lnSpc>
              <a:buFont typeface="Arial"/>
              <a:buChar char="•"/>
            </a:pPr>
            <a:r>
              <a:rPr lang="en-US" sz="1600">
                <a:latin typeface="Calibri Light"/>
                <a:cs typeface="Calibri" panose="020F0502020204030204"/>
              </a:rPr>
              <a:t>To make necessary investments in water, sewer, or broadband infrastructure; </a:t>
            </a:r>
          </a:p>
          <a:p>
            <a:pPr>
              <a:lnSpc>
                <a:spcPct val="120000"/>
              </a:lnSpc>
              <a:buFont typeface="Arial"/>
              <a:buChar char="•"/>
            </a:pPr>
            <a:r>
              <a:rPr lang="en-US" sz="1600">
                <a:latin typeface="Calibri Light"/>
                <a:cs typeface="Calibri" panose="020F0502020204030204"/>
              </a:rPr>
              <a:t>To provide emergency relief from natural disasters or the negative economic impacts of natural disasters; </a:t>
            </a:r>
          </a:p>
          <a:p>
            <a:pPr>
              <a:lnSpc>
                <a:spcPct val="120000"/>
              </a:lnSpc>
              <a:buFont typeface="Arial"/>
              <a:buChar char="•"/>
            </a:pPr>
            <a:r>
              <a:rPr lang="en-US" sz="1600">
                <a:latin typeface="Calibri Light"/>
                <a:cs typeface="Calibri" panose="020F0502020204030204"/>
              </a:rPr>
              <a:t>For projects eligible under the 26 surface transportation programs specified in the 2023 CAA (Surface Transportation projects); or </a:t>
            </a:r>
          </a:p>
          <a:p>
            <a:pPr>
              <a:lnSpc>
                <a:spcPct val="120000"/>
              </a:lnSpc>
              <a:buFont typeface="Arial"/>
              <a:buChar char="•"/>
            </a:pPr>
            <a:r>
              <a:rPr lang="en-US" sz="1600">
                <a:latin typeface="Calibri Light"/>
                <a:cs typeface="Calibri" panose="020F0502020204030204"/>
              </a:rPr>
              <a:t>For projects eligible under Title I of the Housing and Community Development Act of 1974 (Title I projects)</a:t>
            </a:r>
          </a:p>
        </p:txBody>
      </p:sp>
    </p:spTree>
    <p:extLst>
      <p:ext uri="{BB962C8B-B14F-4D97-AF65-F5344CB8AC3E}">
        <p14:creationId xmlns:p14="http://schemas.microsoft.com/office/powerpoint/2010/main" val="284134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ea typeface="+mj-lt"/>
                <a:cs typeface="+mj-lt"/>
              </a:rPr>
              <a:t>Restrictions on Use &amp; Ineligible Uses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000">
                <a:latin typeface="Calibri Light"/>
                <a:ea typeface="+mn-lt"/>
                <a:cs typeface="Calibri Light"/>
              </a:rPr>
              <a:t>While recipients have considerable flexibility to use Coronavirus State and Local Fiscal Recovery Funds to address the diverse needs of their communities, the following restrictions on use of funds apply: </a:t>
            </a:r>
            <a:endParaRPr lang="en-US" sz="2000"/>
          </a:p>
          <a:p>
            <a:pPr marL="514350" indent="-514350">
              <a:buAutoNum type="arabicPeriod"/>
            </a:pPr>
            <a:r>
              <a:rPr lang="en-US" sz="2000">
                <a:latin typeface="Calibri Light"/>
                <a:ea typeface="+mn-lt"/>
                <a:cs typeface="Calibri Light"/>
              </a:rPr>
              <a:t>May not be used to offset a reduction in net tax revenue</a:t>
            </a:r>
          </a:p>
          <a:p>
            <a:pPr marL="514350" indent="-514350">
              <a:buAutoNum type="arabicPeriod"/>
            </a:pPr>
            <a:r>
              <a:rPr lang="en-US" sz="2000">
                <a:latin typeface="Calibri Light"/>
                <a:ea typeface="+mn-lt"/>
                <a:cs typeface="Calibri Light"/>
              </a:rPr>
              <a:t>May not be used to make deposits into pension funds</a:t>
            </a:r>
          </a:p>
          <a:p>
            <a:pPr marL="514350" indent="-514350">
              <a:buAutoNum type="arabicPeriod"/>
            </a:pPr>
            <a:r>
              <a:rPr lang="en-US" sz="2000">
                <a:latin typeface="Calibri Light"/>
                <a:ea typeface="+mn-lt"/>
                <a:cs typeface="Calibri Light"/>
              </a:rPr>
              <a:t>May not be used as debt service or to replenish financial reserves</a:t>
            </a:r>
          </a:p>
          <a:p>
            <a:pPr marL="514350" indent="-514350">
              <a:buAutoNum type="arabicPeriod"/>
            </a:pPr>
            <a:r>
              <a:rPr lang="en-US" sz="2000">
                <a:latin typeface="Calibri Light"/>
                <a:ea typeface="+mn-lt"/>
                <a:cs typeface="Calibri Light"/>
              </a:rPr>
              <a:t>May not be used to satisfy settlements and judgments</a:t>
            </a:r>
          </a:p>
          <a:p>
            <a:pPr marL="514350" indent="-514350">
              <a:buAutoNum type="arabicPeriod"/>
            </a:pPr>
            <a:r>
              <a:rPr lang="en-US" sz="2000">
                <a:latin typeface="Calibri Light"/>
                <a:ea typeface="+mn-lt"/>
                <a:cs typeface="Calibri Light"/>
              </a:rPr>
              <a:t>May not be used for a project that conflicts with or contravenes the purpose of the American Rescue Plan Act statute (e.g., uses of funds that undermine COVID-19 mitigation practices in line with CDC guidance and recommendations)</a:t>
            </a:r>
          </a:p>
          <a:p>
            <a:pPr marL="514350" indent="-514350">
              <a:buAutoNum type="arabicPeriod"/>
            </a:pPr>
            <a:r>
              <a:rPr lang="en-US" sz="2000">
                <a:latin typeface="Calibri Light"/>
                <a:ea typeface="+mn-lt"/>
                <a:cs typeface="Calibri Light"/>
              </a:rPr>
              <a:t>May not be used in violation of the Award Terms and Conditions or conflict of interest requirements under the Uniform Guidance.</a:t>
            </a:r>
          </a:p>
          <a:p>
            <a:pPr marL="514350" indent="-514350">
              <a:buAutoNum type="arabicPeriod"/>
            </a:pPr>
            <a:endParaRPr lang="en-US" sz="2000">
              <a:latin typeface="Calibri Light"/>
              <a:ea typeface="+mn-lt"/>
              <a:cs typeface="Calibri Light"/>
            </a:endParaRPr>
          </a:p>
          <a:p>
            <a:pPr marL="514350" indent="-514350">
              <a:buAutoNum type="arabicPeriod"/>
            </a:pPr>
            <a:endParaRPr lang="en-US" sz="2000">
              <a:latin typeface="Calibri Light"/>
              <a:ea typeface="+mn-lt"/>
              <a:cs typeface="Calibri Light"/>
            </a:endParaRPr>
          </a:p>
          <a:p>
            <a:pPr marL="0" indent="0">
              <a:buNone/>
            </a:pPr>
            <a:endParaRPr lang="en-US" sz="2000">
              <a:latin typeface="Calibri Light"/>
              <a:ea typeface="+mn-lt"/>
              <a:cs typeface="Calibri Light"/>
            </a:endParaRPr>
          </a:p>
          <a:p>
            <a:pPr marL="0" indent="0">
              <a:buNone/>
            </a:pPr>
            <a:endParaRPr lang="en-US" sz="2000">
              <a:latin typeface="Calibri Light"/>
              <a:ea typeface="+mn-lt"/>
              <a:cs typeface="+mn-lt"/>
            </a:endParaRPr>
          </a:p>
        </p:txBody>
      </p:sp>
    </p:spTree>
    <p:extLst>
      <p:ext uri="{BB962C8B-B14F-4D97-AF65-F5344CB8AC3E}">
        <p14:creationId xmlns:p14="http://schemas.microsoft.com/office/powerpoint/2010/main" val="194984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2619F-F97C-303D-6054-A715E1B52FB4}"/>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Eligible Activities</a:t>
            </a:r>
            <a:r>
              <a:rPr lang="en-US" sz="5400">
                <a:cs typeface="Calibri Light" panose="020F0302020204030204"/>
              </a:rPr>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DBAE7B-8455-3BE4-A4FF-2925F4B84649}"/>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a:latin typeface="Calibri Light"/>
                <a:ea typeface="+mn-lt"/>
                <a:cs typeface="+mn-lt"/>
              </a:rPr>
              <a:t>ARPA-funded projects must fall under one of the Statutory Eligible Uses and should principally mitigate the effects of the pandemic, support families and businesses struggling with its public health and economic impacts, maintain vital public services, and build a strong, resilient, and equitable recovery by making investments that support long-term growth and opportunity. </a:t>
            </a:r>
          </a:p>
          <a:p>
            <a:pPr marL="0" indent="0">
              <a:buNone/>
            </a:pPr>
            <a:r>
              <a:rPr lang="en-US" sz="2200">
                <a:latin typeface="Calibri Light"/>
                <a:ea typeface="+mn-lt"/>
                <a:cs typeface="+mn-lt"/>
              </a:rPr>
              <a:t>Finally, projects must be consistent with the county’s goal areas and objectives as outlined in the introduction section of the resource guide.</a:t>
            </a:r>
          </a:p>
          <a:p>
            <a:endParaRPr lang="en-US" sz="2200">
              <a:cs typeface="Calibri"/>
            </a:endParaRPr>
          </a:p>
        </p:txBody>
      </p:sp>
    </p:spTree>
    <p:extLst>
      <p:ext uri="{BB962C8B-B14F-4D97-AF65-F5344CB8AC3E}">
        <p14:creationId xmlns:p14="http://schemas.microsoft.com/office/powerpoint/2010/main" val="3754100398"/>
      </p:ext>
    </p:extLst>
  </p:cSld>
  <p:clrMapOvr>
    <a:masterClrMapping/>
  </p:clrMapOvr>
  <p:extLst>
    <p:ext uri="{6950BFC3-D8DA-4A85-94F7-54DA5524770B}">
      <p188:commentRel xmlns:p188="http://schemas.microsoft.com/office/powerpoint/2018/8/main" xmlns=""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900518"/>
          </a:xfrm>
        </p:spPr>
        <p:txBody>
          <a:bodyPr>
            <a:normAutofit/>
          </a:bodyPr>
          <a:lstStyle/>
          <a:p>
            <a:r>
              <a:rPr lang="en-US" b="1">
                <a:solidFill>
                  <a:srgbClr val="FFFFFF"/>
                </a:solidFill>
              </a:rPr>
              <a:t>General Provisions</a:t>
            </a:r>
            <a:endParaRPr lang="en-US" b="1">
              <a:solidFill>
                <a:srgbClr val="FFFFFF"/>
              </a:solidFill>
              <a:cs typeface="Calibri Light"/>
            </a:endParaRPr>
          </a:p>
        </p:txBody>
      </p:sp>
    </p:spTree>
    <p:extLst>
      <p:ext uri="{BB962C8B-B14F-4D97-AF65-F5344CB8AC3E}">
        <p14:creationId xmlns:p14="http://schemas.microsoft.com/office/powerpoint/2010/main" val="24484521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BBDC1-7C93-145C-E62A-B9E3C96EBF78}"/>
              </a:ext>
            </a:extLst>
          </p:cNvPr>
          <p:cNvSpPr>
            <a:spLocks noGrp="1"/>
          </p:cNvSpPr>
          <p:nvPr>
            <p:ph type="title"/>
          </p:nvPr>
        </p:nvSpPr>
        <p:spPr>
          <a:xfrm>
            <a:off x="838200" y="365125"/>
            <a:ext cx="10515600" cy="1325563"/>
          </a:xfrm>
        </p:spPr>
        <p:txBody>
          <a:bodyPr>
            <a:normAutofit/>
          </a:bodyPr>
          <a:lstStyle/>
          <a:p>
            <a:r>
              <a:rPr lang="en-US" sz="5400" b="1">
                <a:cs typeface="Calibri Light"/>
              </a:rPr>
              <a:t>Timeline for Use of ARPA Funds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57718A-6DA8-6444-A5E3-5E4F2A2F3CB3}"/>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a:latin typeface="Calibri Light"/>
                <a:cs typeface="Calibri"/>
              </a:rPr>
              <a:t>ARPA </a:t>
            </a:r>
            <a:r>
              <a:rPr lang="en-US" sz="2200">
                <a:latin typeface="Calibri Light"/>
                <a:ea typeface="+mn-lt"/>
                <a:cs typeface="+mn-lt"/>
              </a:rPr>
              <a:t>funds may be used for costs incurred beginning on March 3, 2021, and must be obligated by December 31, 2024. </a:t>
            </a:r>
          </a:p>
          <a:p>
            <a:pPr marL="0" indent="0">
              <a:buNone/>
            </a:pPr>
            <a:r>
              <a:rPr lang="en-US" sz="2200">
                <a:latin typeface="Calibri Light"/>
                <a:ea typeface="+mn-lt"/>
                <a:cs typeface="+mn-lt"/>
              </a:rPr>
              <a:t>Most ACCGov ARPA contracts have a period of performance until </a:t>
            </a:r>
            <a:r>
              <a:rPr lang="en-US" sz="2200" b="1">
                <a:latin typeface="Calibri Light"/>
                <a:ea typeface="+mn-lt"/>
                <a:cs typeface="+mn-lt"/>
              </a:rPr>
              <a:t>December 31, 2026 – all ARPA funds must be spent by this date.</a:t>
            </a:r>
            <a:r>
              <a:rPr lang="en-US" sz="2200">
                <a:latin typeface="Calibri Light"/>
                <a:ea typeface="+mn-lt"/>
                <a:cs typeface="+mn-lt"/>
              </a:rPr>
              <a:t> </a:t>
            </a:r>
          </a:p>
        </p:txBody>
      </p:sp>
    </p:spTree>
    <p:extLst>
      <p:ext uri="{BB962C8B-B14F-4D97-AF65-F5344CB8AC3E}">
        <p14:creationId xmlns:p14="http://schemas.microsoft.com/office/powerpoint/2010/main" val="259142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3AF0D-E56A-D139-4B5B-B4A7233797A4}"/>
              </a:ext>
            </a:extLst>
          </p:cNvPr>
          <p:cNvSpPr>
            <a:spLocks noGrp="1"/>
          </p:cNvSpPr>
          <p:nvPr>
            <p:ph type="title"/>
          </p:nvPr>
        </p:nvSpPr>
        <p:spPr>
          <a:xfrm>
            <a:off x="838200" y="365125"/>
            <a:ext cx="10515600" cy="1325563"/>
          </a:xfrm>
        </p:spPr>
        <p:txBody>
          <a:bodyPr>
            <a:normAutofit/>
          </a:bodyPr>
          <a:lstStyle/>
          <a:p>
            <a:r>
              <a:rPr lang="en-US" sz="5400" b="1">
                <a:cs typeface="Calibri Light"/>
              </a:rPr>
              <a:t>Administrative Expenses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05F459-D04E-A0B2-92B2-CA57FDBF5C9C}"/>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a:latin typeface="Calibri Light"/>
                <a:ea typeface="+mn-lt"/>
                <a:cs typeface="+mn-lt"/>
              </a:rPr>
              <a:t>Subrecipients may use funds for administering ARPA programs, including costs of consultants to support effective management and oversight, including consultation for ensuring compliance with legal, regulatory, and other requirements. </a:t>
            </a:r>
          </a:p>
          <a:p>
            <a:pPr marL="0" indent="0">
              <a:buNone/>
            </a:pPr>
            <a:r>
              <a:rPr lang="en-US" sz="2200" b="1">
                <a:latin typeface="Calibri Light"/>
                <a:ea typeface="+mn-lt"/>
                <a:cs typeface="+mn-lt"/>
              </a:rPr>
              <a:t>Subrecipients cannot use more than 10% of awarded funds on administration. </a:t>
            </a:r>
            <a:endParaRPr lang="en-US" sz="2200" b="1">
              <a:latin typeface="Calibri Light"/>
            </a:endParaRPr>
          </a:p>
        </p:txBody>
      </p:sp>
    </p:spTree>
    <p:extLst>
      <p:ext uri="{BB962C8B-B14F-4D97-AF65-F5344CB8AC3E}">
        <p14:creationId xmlns:p14="http://schemas.microsoft.com/office/powerpoint/2010/main" val="82607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Recordkeeping Requirements </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738332"/>
            <a:ext cx="10515600" cy="4928617"/>
          </a:xfrm>
        </p:spPr>
        <p:txBody>
          <a:bodyPr vert="horz" lIns="91440" tIns="45720" rIns="91440" bIns="45720" rtlCol="0" anchor="t">
            <a:noAutofit/>
          </a:bodyPr>
          <a:lstStyle/>
          <a:p>
            <a:pPr marL="0" indent="0">
              <a:lnSpc>
                <a:spcPct val="100000"/>
              </a:lnSpc>
              <a:buNone/>
            </a:pPr>
            <a:r>
              <a:rPr lang="en-US" sz="1600">
                <a:latin typeface="Calibri Light"/>
                <a:cs typeface="Calibri" panose="020F0502020204030204"/>
              </a:rPr>
              <a:t>Accurate recordkeeping and reporting are crucial to the successful management of your ARPA-funded activities. </a:t>
            </a:r>
            <a:r>
              <a:rPr lang="en-US" sz="1600" b="1">
                <a:latin typeface="Calibri Light"/>
                <a:cs typeface="Calibri" panose="020F0502020204030204"/>
              </a:rPr>
              <a:t>E</a:t>
            </a:r>
            <a:r>
              <a:rPr lang="en-US" sz="1600" b="1">
                <a:latin typeface="Calibri Light"/>
                <a:ea typeface="+mn-lt"/>
                <a:cs typeface="+mn-lt"/>
              </a:rPr>
              <a:t>very subrecipient is required to establish and maintain at least three major categories of records:</a:t>
            </a:r>
          </a:p>
          <a:p>
            <a:pPr marL="342900" indent="-342900">
              <a:lnSpc>
                <a:spcPct val="100000"/>
              </a:lnSpc>
              <a:buAutoNum type="arabicPeriod"/>
            </a:pPr>
            <a:r>
              <a:rPr lang="en-US" sz="1600" b="1">
                <a:latin typeface="Calibri Light"/>
                <a:ea typeface="+mn-lt"/>
                <a:cs typeface="+mn-lt"/>
              </a:rPr>
              <a:t>Administrative Records</a:t>
            </a:r>
            <a:r>
              <a:rPr lang="en-US" sz="1600">
                <a:latin typeface="Calibri Light"/>
                <a:ea typeface="+mn-lt"/>
                <a:cs typeface="+mn-lt"/>
              </a:rPr>
              <a:t>: These are files and records that apply to the overall administration of the subrecipient’s ARPA activities. They include the following:</a:t>
            </a:r>
          </a:p>
          <a:p>
            <a:pPr lvl="1">
              <a:lnSpc>
                <a:spcPct val="100000"/>
              </a:lnSpc>
            </a:pPr>
            <a:r>
              <a:rPr lang="en-US" sz="1600">
                <a:latin typeface="Calibri Light"/>
                <a:ea typeface="+mn-lt"/>
                <a:cs typeface="+mn-lt"/>
              </a:rPr>
              <a:t>Personnel files.</a:t>
            </a:r>
          </a:p>
          <a:p>
            <a:pPr lvl="1">
              <a:lnSpc>
                <a:spcPct val="100000"/>
              </a:lnSpc>
            </a:pPr>
            <a:r>
              <a:rPr lang="en-US" sz="1600">
                <a:latin typeface="Calibri Light"/>
                <a:ea typeface="+mn-lt"/>
                <a:cs typeface="+mn-lt"/>
              </a:rPr>
              <a:t>Property management files.</a:t>
            </a:r>
          </a:p>
          <a:p>
            <a:pPr lvl="1">
              <a:lnSpc>
                <a:spcPct val="100000"/>
              </a:lnSpc>
            </a:pPr>
            <a:r>
              <a:rPr lang="en-US" sz="1600">
                <a:latin typeface="Calibri Light"/>
                <a:ea typeface="+mn-lt"/>
                <a:cs typeface="+mn-lt"/>
              </a:rPr>
              <a:t>General program files: files relating to the subrecipient’s application to the grantee, the Subrecipient Agreement, program policies and guidelines, correspondence with grantee and reports, etc.</a:t>
            </a:r>
          </a:p>
          <a:p>
            <a:pPr lvl="1">
              <a:lnSpc>
                <a:spcPct val="100000"/>
              </a:lnSpc>
            </a:pPr>
            <a:r>
              <a:rPr lang="en-US" sz="1600">
                <a:latin typeface="Calibri Light"/>
                <a:ea typeface="+mn-lt"/>
                <a:cs typeface="+mn-lt"/>
              </a:rPr>
              <a:t>Legal Files: articles of incorporation, bylaws of the organization, tax status, board minutes, contracts and other agreements.</a:t>
            </a:r>
          </a:p>
          <a:p>
            <a:pPr marL="342900" indent="-342900">
              <a:lnSpc>
                <a:spcPct val="100000"/>
              </a:lnSpc>
              <a:buAutoNum type="arabicPeriod"/>
            </a:pPr>
            <a:r>
              <a:rPr lang="en-US" sz="1600" b="1">
                <a:latin typeface="Calibri Light"/>
                <a:ea typeface="+mn-lt"/>
                <a:cs typeface="+mn-lt"/>
              </a:rPr>
              <a:t>Financial Records</a:t>
            </a:r>
            <a:r>
              <a:rPr lang="en-US" sz="1600">
                <a:latin typeface="Calibri Light"/>
                <a:ea typeface="+mn-lt"/>
                <a:cs typeface="+mn-lt"/>
              </a:rPr>
              <a:t>: These include the chart of accounts, a manual on accounting procedures, accounting journals and ledgers, source documentation (purchase orders, invoices, canceled checks, etc.), procurement files, bank account records, financial reports, audit files, etc.</a:t>
            </a:r>
          </a:p>
          <a:p>
            <a:pPr marL="342900" indent="-342900">
              <a:lnSpc>
                <a:spcPct val="100000"/>
              </a:lnSpc>
              <a:buAutoNum type="arabicPeriod"/>
            </a:pPr>
            <a:r>
              <a:rPr lang="en-US" sz="1600" b="1">
                <a:latin typeface="Calibri Light"/>
                <a:ea typeface="+mn-lt"/>
                <a:cs typeface="+mn-lt"/>
              </a:rPr>
              <a:t>Project/Client/Beneficiary Files</a:t>
            </a:r>
            <a:r>
              <a:rPr lang="en-US" sz="1600">
                <a:latin typeface="Calibri Light"/>
                <a:ea typeface="+mn-lt"/>
                <a:cs typeface="+mn-lt"/>
              </a:rPr>
              <a:t>: These files document the activities undertaken and eligibility with respect to specific individual beneficiaries, property owners, and/or properties.</a:t>
            </a:r>
          </a:p>
          <a:p>
            <a:pPr marL="0" indent="0">
              <a:lnSpc>
                <a:spcPct val="100000"/>
              </a:lnSpc>
              <a:buNone/>
            </a:pPr>
            <a:r>
              <a:rPr lang="en-US" sz="1600" b="1">
                <a:latin typeface="Calibri Light"/>
                <a:cs typeface="Calibri"/>
              </a:rPr>
              <a:t>The failure to maintain adequate documentation of ARPA-funded activities are one of the most serious administrative issues undermining program performance and regulatory compliance of subrecipients in the ARPA program.</a:t>
            </a:r>
            <a:endParaRPr lang="en-US" sz="1600" b="1">
              <a:cs typeface="Calibri"/>
            </a:endParaRPr>
          </a:p>
        </p:txBody>
      </p:sp>
    </p:spTree>
    <p:extLst>
      <p:ext uri="{BB962C8B-B14F-4D97-AF65-F5344CB8AC3E}">
        <p14:creationId xmlns:p14="http://schemas.microsoft.com/office/powerpoint/2010/main" val="398463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848975" cy="1325563"/>
          </a:xfrm>
        </p:spPr>
        <p:txBody>
          <a:bodyPr>
            <a:normAutofit/>
          </a:bodyPr>
          <a:lstStyle/>
          <a:p>
            <a:r>
              <a:rPr lang="en-US" sz="5400" b="1"/>
              <a:t>Performance Reporting Requirements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ormAutofit/>
          </a:bodyPr>
          <a:lstStyle/>
          <a:p>
            <a:r>
              <a:rPr lang="en-US" sz="2200">
                <a:latin typeface="Calibri Light"/>
                <a:ea typeface="+mn-lt"/>
                <a:cs typeface="+mn-lt"/>
              </a:rPr>
              <a:t>Your agency is required to submit monthly or quarterly program Status Reports (as per your Subrecipient Agreement).</a:t>
            </a:r>
          </a:p>
          <a:p>
            <a:r>
              <a:rPr lang="en-US" sz="2200">
                <a:latin typeface="Calibri Light"/>
                <a:ea typeface="+mn-lt"/>
                <a:cs typeface="+mn-lt"/>
              </a:rPr>
              <a:t>The purpose of this report is to demonstrate compliance with stated contract objectives and goals, measure progress toward those goals, and to justify the reimbursement of funds.</a:t>
            </a:r>
          </a:p>
          <a:p>
            <a:r>
              <a:rPr lang="en-US" sz="2200">
                <a:latin typeface="Calibri Light"/>
                <a:ea typeface="+mn-lt"/>
                <a:cs typeface="+mn-lt"/>
              </a:rPr>
              <a:t>Monthly and financial reports are due on the 5th day of each month.</a:t>
            </a:r>
          </a:p>
          <a:p>
            <a:r>
              <a:rPr lang="en-US" sz="2200">
                <a:latin typeface="Calibri Light"/>
                <a:ea typeface="+mn-lt"/>
                <a:cs typeface="+mn-lt"/>
              </a:rPr>
              <a:t>The report is one way to show the impact the funded program has on the community.</a:t>
            </a:r>
          </a:p>
          <a:p>
            <a:pPr marL="0" indent="0">
              <a:lnSpc>
                <a:spcPct val="100000"/>
              </a:lnSpc>
              <a:spcBef>
                <a:spcPts val="0"/>
              </a:spcBef>
              <a:buNone/>
            </a:pPr>
            <a:endParaRPr lang="en-US" sz="2200">
              <a:latin typeface="Calibri Light"/>
              <a:ea typeface="+mn-lt"/>
              <a:cs typeface="+mn-lt"/>
            </a:endParaRPr>
          </a:p>
          <a:p>
            <a:pPr marL="0" indent="0">
              <a:lnSpc>
                <a:spcPct val="100000"/>
              </a:lnSpc>
              <a:spcBef>
                <a:spcPts val="0"/>
              </a:spcBef>
              <a:buNone/>
            </a:pPr>
            <a:endParaRPr lang="en-US" sz="2200">
              <a:latin typeface="Calibri Light"/>
              <a:ea typeface="+mn-lt"/>
              <a:cs typeface="+mn-lt"/>
            </a:endParaRPr>
          </a:p>
          <a:p>
            <a:pPr marL="0" indent="0" algn="ctr">
              <a:lnSpc>
                <a:spcPct val="100000"/>
              </a:lnSpc>
              <a:spcBef>
                <a:spcPts val="0"/>
              </a:spcBef>
              <a:buNone/>
            </a:pPr>
            <a:r>
              <a:rPr lang="en-US" sz="2200" i="1">
                <a:latin typeface="Calibri Light"/>
                <a:ea typeface="+mn-lt"/>
                <a:cs typeface="+mn-lt"/>
              </a:rPr>
              <a:t>Visit </a:t>
            </a:r>
            <a:r>
              <a:rPr lang="en-US" sz="2200" i="1">
                <a:latin typeface="Calibri Light"/>
                <a:ea typeface="+mn-lt"/>
                <a:cs typeface="+mn-lt"/>
                <a:hlinkClick r:id="rId2"/>
              </a:rPr>
              <a:t>www.accgov.com/arpa</a:t>
            </a:r>
            <a:r>
              <a:rPr lang="en-US" sz="2200" i="1">
                <a:latin typeface="Calibri Light"/>
                <a:ea typeface="+mn-lt"/>
                <a:cs typeface="+mn-lt"/>
              </a:rPr>
              <a:t> for Performance Measure Dashboards </a:t>
            </a:r>
          </a:p>
          <a:p>
            <a:pPr marL="0" indent="0" algn="ctr">
              <a:lnSpc>
                <a:spcPct val="100000"/>
              </a:lnSpc>
              <a:spcBef>
                <a:spcPts val="0"/>
              </a:spcBef>
              <a:buNone/>
            </a:pPr>
            <a:r>
              <a:rPr lang="en-US" sz="2200" i="1">
                <a:latin typeface="Calibri Light"/>
                <a:ea typeface="+mn-lt"/>
                <a:cs typeface="+mn-lt"/>
              </a:rPr>
              <a:t>from past and current ARPA-funded projects.</a:t>
            </a:r>
          </a:p>
        </p:txBody>
      </p:sp>
    </p:spTree>
    <p:extLst>
      <p:ext uri="{BB962C8B-B14F-4D97-AF65-F5344CB8AC3E}">
        <p14:creationId xmlns:p14="http://schemas.microsoft.com/office/powerpoint/2010/main" val="385757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1565B-BFD9-D01C-E920-8F009A8229C5}"/>
              </a:ext>
            </a:extLst>
          </p:cNvPr>
          <p:cNvSpPr>
            <a:spLocks noGrp="1"/>
          </p:cNvSpPr>
          <p:nvPr>
            <p:ph type="title"/>
          </p:nvPr>
        </p:nvSpPr>
        <p:spPr>
          <a:xfrm>
            <a:off x="838200" y="365125"/>
            <a:ext cx="10515600" cy="1325563"/>
          </a:xfrm>
        </p:spPr>
        <p:txBody>
          <a:bodyPr>
            <a:normAutofit/>
          </a:bodyPr>
          <a:lstStyle/>
          <a:p>
            <a:r>
              <a:rPr lang="en-US" sz="5000" b="1">
                <a:cs typeface="Calibri Light"/>
              </a:rPr>
              <a:t>Federal Requirements in ARPA Programs</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F5B34C-45E3-BFFC-2D7D-081C059A0396}"/>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latin typeface="+mj-lt"/>
                <a:cs typeface="Calibri"/>
              </a:rPr>
              <a:t>Limited English Proficiency</a:t>
            </a:r>
          </a:p>
          <a:p>
            <a:r>
              <a:rPr lang="en-US" sz="2200">
                <a:latin typeface="+mj-lt"/>
                <a:cs typeface="Calibri"/>
              </a:rPr>
              <a:t>Debarment and Suspension List Verification</a:t>
            </a:r>
          </a:p>
          <a:p>
            <a:r>
              <a:rPr lang="en-US" sz="2200">
                <a:latin typeface="+mj-lt"/>
                <a:cs typeface="Calibri"/>
              </a:rPr>
              <a:t>Code of Conduct</a:t>
            </a:r>
          </a:p>
          <a:p>
            <a:r>
              <a:rPr lang="en-US" sz="2200">
                <a:latin typeface="+mj-lt"/>
                <a:cs typeface="Calibri"/>
              </a:rPr>
              <a:t>Recordkeeping Standards</a:t>
            </a:r>
          </a:p>
          <a:p>
            <a:r>
              <a:rPr lang="en-US" sz="2200">
                <a:latin typeface="+mj-lt"/>
                <a:cs typeface="Calibri"/>
              </a:rPr>
              <a:t>Faith Based Activities</a:t>
            </a:r>
          </a:p>
          <a:p>
            <a:r>
              <a:rPr lang="en-US" sz="2200">
                <a:latin typeface="+mj-lt"/>
                <a:cs typeface="Calibri"/>
              </a:rPr>
              <a:t>National Flood Insurance Program</a:t>
            </a:r>
          </a:p>
          <a:p>
            <a:r>
              <a:rPr lang="en-US" sz="2200">
                <a:latin typeface="+mj-lt"/>
                <a:cs typeface="Calibri"/>
              </a:rPr>
              <a:t>Environmental Review</a:t>
            </a:r>
          </a:p>
          <a:p>
            <a:r>
              <a:rPr lang="en-US" sz="2200">
                <a:latin typeface="+mj-lt"/>
                <a:cs typeface="Calibri"/>
              </a:rPr>
              <a:t>Displacement/Relocation</a:t>
            </a:r>
          </a:p>
          <a:p>
            <a:r>
              <a:rPr lang="en-US" sz="2200">
                <a:latin typeface="+mj-lt"/>
                <a:cs typeface="Calibri"/>
              </a:rPr>
              <a:t>Lead-Based Paint</a:t>
            </a:r>
          </a:p>
        </p:txBody>
      </p:sp>
    </p:spTree>
    <p:extLst>
      <p:ext uri="{BB962C8B-B14F-4D97-AF65-F5344CB8AC3E}">
        <p14:creationId xmlns:p14="http://schemas.microsoft.com/office/powerpoint/2010/main" val="343321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941FF2F5-DE40-A325-8C34-C7B4E290307E}"/>
              </a:ext>
            </a:extLst>
          </p:cNvPr>
          <p:cNvPicPr>
            <a:picLocks noChangeAspect="1"/>
          </p:cNvPicPr>
          <p:nvPr/>
        </p:nvPicPr>
        <p:blipFill rotWithShape="1">
          <a:blip r:embed="rId2"/>
          <a:srcRect r="-2" b="626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9A43A-D3F4-62ED-CCCC-8ED4806AE3C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Questions</a:t>
            </a:r>
          </a:p>
        </p:txBody>
      </p:sp>
    </p:spTree>
    <p:extLst>
      <p:ext uri="{BB962C8B-B14F-4D97-AF65-F5344CB8AC3E}">
        <p14:creationId xmlns:p14="http://schemas.microsoft.com/office/powerpoint/2010/main" val="355257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Content Placeholder 2"/>
          <p:cNvSpPr>
            <a:spLocks noGrp="1"/>
          </p:cNvSpPr>
          <p:nvPr>
            <p:ph idx="1"/>
          </p:nvPr>
        </p:nvSpPr>
        <p:spPr>
          <a:xfrm>
            <a:off x="795460" y="1271011"/>
            <a:ext cx="5558489" cy="5029427"/>
          </a:xfrm>
        </p:spPr>
        <p:txBody>
          <a:bodyPr vert="horz" lIns="91440" tIns="45720" rIns="91440" bIns="45720" rtlCol="0">
            <a:normAutofit fontScale="70000" lnSpcReduction="20000"/>
          </a:bodyPr>
          <a:lstStyle/>
          <a:p>
            <a:pPr marL="0" indent="0">
              <a:lnSpc>
                <a:spcPct val="100000"/>
              </a:lnSpc>
              <a:spcBef>
                <a:spcPct val="0"/>
              </a:spcBef>
              <a:spcAft>
                <a:spcPts val="600"/>
              </a:spcAft>
              <a:buNone/>
            </a:pPr>
            <a:r>
              <a:rPr lang="en-US" sz="4400" b="1">
                <a:solidFill>
                  <a:schemeClr val="accent2"/>
                </a:solidFill>
                <a:latin typeface="+mj-lt"/>
                <a:ea typeface="+mj-ea"/>
                <a:cs typeface="+mj-cs"/>
              </a:rPr>
              <a:t>Purpose </a:t>
            </a:r>
          </a:p>
          <a:p>
            <a:pPr marL="0" indent="0">
              <a:lnSpc>
                <a:spcPct val="120000"/>
              </a:lnSpc>
              <a:spcBef>
                <a:spcPts val="0"/>
              </a:spcBef>
              <a:buNone/>
            </a:pPr>
            <a:r>
              <a:rPr lang="en-US" sz="2400" b="1">
                <a:latin typeface="Calibri Light"/>
                <a:cs typeface="Calibri"/>
              </a:rPr>
              <a:t>The information in this Subrecipient presentation is provided for use by all Subrecipient staff receiving ARPA grant funds administered by ACCGov</a:t>
            </a:r>
            <a:r>
              <a:rPr lang="en-US" sz="2400">
                <a:latin typeface="Calibri Light"/>
                <a:cs typeface="Calibri"/>
              </a:rPr>
              <a:t>. This presentation is to serve as reference for the financial and programmatic requirements and responsibilities of projects funded through the ARPA CSLFRF program.</a:t>
            </a:r>
          </a:p>
          <a:p>
            <a:pPr marL="0" indent="0">
              <a:lnSpc>
                <a:spcPct val="120000"/>
              </a:lnSpc>
              <a:spcBef>
                <a:spcPts val="0"/>
              </a:spcBef>
              <a:buNone/>
            </a:pPr>
            <a:endParaRPr lang="en-US" sz="2400">
              <a:latin typeface="Calibri Light"/>
              <a:ea typeface="+mn-lt"/>
              <a:cs typeface="+mn-lt"/>
            </a:endParaRPr>
          </a:p>
          <a:p>
            <a:pPr marL="0" indent="0">
              <a:lnSpc>
                <a:spcPct val="120000"/>
              </a:lnSpc>
              <a:spcBef>
                <a:spcPts val="0"/>
              </a:spcBef>
              <a:buNone/>
            </a:pPr>
            <a:r>
              <a:rPr lang="en-US" sz="2400">
                <a:latin typeface="Calibri Light"/>
                <a:ea typeface="+mn-lt"/>
                <a:cs typeface="+mn-lt"/>
              </a:rPr>
              <a:t>The financial, accounting, internal control, and reporting principles presented in this presentation are basic, and are </a:t>
            </a:r>
            <a:r>
              <a:rPr lang="en-US" sz="2400" b="1">
                <a:latin typeface="Calibri Light"/>
                <a:ea typeface="+mn-lt"/>
                <a:cs typeface="+mn-lt"/>
              </a:rPr>
              <a:t>not intended to replace acceptable existing procedures being used by your agency</a:t>
            </a:r>
            <a:r>
              <a:rPr lang="en-US" sz="2400">
                <a:latin typeface="Calibri Light"/>
                <a:ea typeface="+mn-lt"/>
                <a:cs typeface="+mn-lt"/>
              </a:rPr>
              <a:t>. Instead, these fundamental requirements represent minimum procedures and controls that must be embodied within your accounting, internal control, and financial reporting system as required by Federal regulations and ACCGov policies.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25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65399"/>
            <a:ext cx="9144000" cy="1188403"/>
          </a:xfrm>
        </p:spPr>
        <p:txBody>
          <a:bodyPr>
            <a:normAutofit/>
          </a:bodyPr>
          <a:lstStyle/>
          <a:p>
            <a:r>
              <a:rPr lang="en-US" sz="6600" b="1"/>
              <a:t>Pre-Award Requirements</a:t>
            </a:r>
          </a:p>
        </p:txBody>
      </p:sp>
    </p:spTree>
    <p:extLst>
      <p:ext uri="{BB962C8B-B14F-4D97-AF65-F5344CB8AC3E}">
        <p14:creationId xmlns:p14="http://schemas.microsoft.com/office/powerpoint/2010/main" val="389884197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600" b="1">
                <a:ea typeface="+mj-lt"/>
                <a:cs typeface="+mj-lt"/>
              </a:rPr>
              <a:t>Proposal Application &amp; Evaluation Process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3"/>
            <a:ext cx="10515600" cy="4563491"/>
          </a:xfrm>
        </p:spPr>
        <p:txBody>
          <a:bodyPr vert="horz" lIns="91440" tIns="45720" rIns="91440" bIns="45720" rtlCol="0">
            <a:normAutofit lnSpcReduction="10000"/>
          </a:bodyPr>
          <a:lstStyle/>
          <a:p>
            <a:pPr marL="0" indent="0">
              <a:buNone/>
            </a:pPr>
            <a:r>
              <a:rPr lang="en-US" sz="2000">
                <a:latin typeface="+mj-lt"/>
                <a:ea typeface="+mn-lt"/>
                <a:cs typeface="Calibri Light"/>
              </a:rPr>
              <a:t>At the beginning of the ARPA Application process, HCD may hold a pre-application technical assistance meeting to review the procedures to be followed in the planning and preparation of grant applications.  Upon the receipt of all ARPA applications, HCD staff determines eligibility and then rates and ranks the applications based upon the evaluation rubric provided with each Request for Proposal (RFP).  </a:t>
            </a:r>
            <a:endParaRPr lang="en-US" sz="2000">
              <a:latin typeface="+mj-lt"/>
            </a:endParaRPr>
          </a:p>
          <a:p>
            <a:pPr marL="0" indent="0">
              <a:buNone/>
            </a:pPr>
            <a:endParaRPr lang="en-US" sz="2000">
              <a:latin typeface="+mj-lt"/>
              <a:ea typeface="+mn-lt"/>
              <a:cs typeface="Calibri Light"/>
            </a:endParaRPr>
          </a:p>
          <a:p>
            <a:pPr marL="0" indent="0">
              <a:buNone/>
            </a:pPr>
            <a:r>
              <a:rPr lang="en-US" sz="2000">
                <a:latin typeface="+mj-lt"/>
                <a:ea typeface="+mn-lt"/>
                <a:cs typeface="Calibri Light"/>
              </a:rPr>
              <a:t>While HCD completes its internal application evaluation process, staff may present application packets to the ACCGov Citizen Advisory Committee (Vision Committee), other ACCGov Advisory Boards, as appropriate, or ACCGov staff from other departments, to be reviewed and rated. Upon completion of the application review process, staff and advisory committee members submit their prioritizations and review forms to HCD.</a:t>
            </a:r>
          </a:p>
          <a:p>
            <a:pPr marL="0" indent="0">
              <a:buNone/>
            </a:pPr>
            <a:endParaRPr lang="en-US" sz="2000">
              <a:latin typeface="+mj-lt"/>
              <a:ea typeface="+mn-lt"/>
              <a:cs typeface="Calibri Light"/>
            </a:endParaRPr>
          </a:p>
          <a:p>
            <a:pPr marL="0" indent="0">
              <a:buNone/>
            </a:pPr>
            <a:r>
              <a:rPr lang="en-US" sz="2000">
                <a:latin typeface="+mj-lt"/>
                <a:ea typeface="+mn-lt"/>
                <a:cs typeface="Calibri Light"/>
              </a:rPr>
              <a:t>HCD then combines the ratings received and prepares funding recommendations then works with the ACCGov Manager to submit these recommendations for the Mayor and Commission’s consideration. Elected officials then have an opportunity for discussion, to receive clarifications from HCD staff, and make the final vote on awards made. </a:t>
            </a:r>
          </a:p>
          <a:p>
            <a:pPr marL="0" indent="0">
              <a:buNone/>
            </a:pPr>
            <a:endParaRPr lang="en-US" sz="1700">
              <a:latin typeface="Calibri Light"/>
              <a:ea typeface="+mn-lt"/>
              <a:cs typeface="Calibri Light"/>
            </a:endParaRPr>
          </a:p>
          <a:p>
            <a:pPr marL="514350" indent="-514350">
              <a:buAutoNum type="arabicPeriod"/>
            </a:pPr>
            <a:endParaRPr lang="en-US" sz="1700">
              <a:latin typeface="Calibri Light"/>
              <a:ea typeface="+mn-lt"/>
              <a:cs typeface="Calibri Light"/>
            </a:endParaRPr>
          </a:p>
          <a:p>
            <a:pPr marL="0" indent="0">
              <a:buNone/>
            </a:pPr>
            <a:endParaRPr lang="en-US" sz="1700">
              <a:latin typeface="Calibri Light"/>
              <a:ea typeface="+mn-lt"/>
              <a:cs typeface="Calibri Light"/>
            </a:endParaRPr>
          </a:p>
          <a:p>
            <a:pPr marL="0" indent="0">
              <a:buNone/>
            </a:pPr>
            <a:endParaRPr lang="en-US" sz="1700">
              <a:latin typeface="Calibri Light"/>
              <a:ea typeface="+mn-lt"/>
              <a:cs typeface="+mn-lt"/>
            </a:endParaRPr>
          </a:p>
        </p:txBody>
      </p:sp>
    </p:spTree>
    <p:extLst>
      <p:ext uri="{BB962C8B-B14F-4D97-AF65-F5344CB8AC3E}">
        <p14:creationId xmlns:p14="http://schemas.microsoft.com/office/powerpoint/2010/main" val="2444767339"/>
      </p:ext>
    </p:extLst>
  </p:cSld>
  <p:clrMapOvr>
    <a:masterClrMapping/>
  </p:clrMapOvr>
  <p:extLst>
    <p:ext uri="{6950BFC3-D8DA-4A85-94F7-54DA5524770B}">
      <p188:commentRel xmlns:p188="http://schemas.microsoft.com/office/powerpoint/2018/8/main" xmlns=""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230BA-B149-6391-3523-4D4E13750E46}"/>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Financial Management Requirements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605FCA-3BAE-F219-9DAA-3D79973C4C2B}"/>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a:latin typeface="Calibri Light"/>
                <a:ea typeface="+mn-lt"/>
                <a:cs typeface="+mn-lt"/>
              </a:rPr>
              <a:t>The purpose of financial management requirements is to ensure that a subrecipient agency receiving federal funds has a financial management system that will: </a:t>
            </a:r>
          </a:p>
          <a:p>
            <a:endParaRPr lang="en-US" sz="2200">
              <a:latin typeface="Calibri Light"/>
              <a:ea typeface="+mn-lt"/>
              <a:cs typeface="+mn-lt"/>
            </a:endParaRPr>
          </a:p>
          <a:p>
            <a:r>
              <a:rPr lang="en-US" sz="2200">
                <a:latin typeface="Calibri Light"/>
                <a:ea typeface="+mn-lt"/>
                <a:cs typeface="+mn-lt"/>
              </a:rPr>
              <a:t>Provide effective control for all funds, property and other assets. </a:t>
            </a:r>
          </a:p>
          <a:p>
            <a:r>
              <a:rPr lang="en-US" sz="2200">
                <a:latin typeface="Calibri Light"/>
                <a:ea typeface="+mn-lt"/>
                <a:cs typeface="+mn-lt"/>
              </a:rPr>
              <a:t>Identify the source and application of funds for federally sponsored activities; and </a:t>
            </a:r>
          </a:p>
          <a:p>
            <a:r>
              <a:rPr lang="en-US" sz="2200">
                <a:latin typeface="Calibri Light"/>
                <a:ea typeface="+mn-lt"/>
                <a:cs typeface="+mn-lt"/>
              </a:rPr>
              <a:t>Permit the accurate and timely disclosure of financial results in accordance with the reporting requirements of the Uniform Guidance and ACCGov. </a:t>
            </a:r>
          </a:p>
          <a:p>
            <a:endParaRPr lang="en-US" sz="2200">
              <a:cs typeface="Calibri"/>
            </a:endParaRPr>
          </a:p>
        </p:txBody>
      </p:sp>
    </p:spTree>
    <p:extLst>
      <p:ext uri="{BB962C8B-B14F-4D97-AF65-F5344CB8AC3E}">
        <p14:creationId xmlns:p14="http://schemas.microsoft.com/office/powerpoint/2010/main" val="217492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Equity Requirements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ormAutofit lnSpcReduction="10000"/>
          </a:bodyPr>
          <a:lstStyle/>
          <a:p>
            <a:pPr marL="0" indent="0">
              <a:buNone/>
            </a:pPr>
            <a:r>
              <a:rPr lang="en-US" sz="2200">
                <a:latin typeface="Calibri Light"/>
                <a:cs typeface="Calibri"/>
              </a:rPr>
              <a:t>ARPA equity requirements are founded in the Treasury SLFRF Final Rule (Final Rule) Reaching Underserved Communities, which designates additional eligible uses for disproportionately impacted communities. Furthermore, prioritizing disproportionately impacted communities is in-line with Executive Order 13985, ‘‘Advancing Racial Equity and Support for Underserved Communities Through the Federal Government.” All use of SLFRF funds must comply with federal civil rights and nondiscrimination requirements, which include prohibitions on discrimination on the basis of race, color, national origin, sex, (including sexual orientation and gender identity), religion, disability, or age, or familial status. </a:t>
            </a:r>
          </a:p>
          <a:p>
            <a:pPr marL="0" indent="0">
              <a:buNone/>
            </a:pPr>
            <a:endParaRPr lang="en-US" sz="2200">
              <a:latin typeface="Calibri Light"/>
              <a:cs typeface="Calibri"/>
            </a:endParaRPr>
          </a:p>
          <a:p>
            <a:pPr marL="0" indent="0">
              <a:buNone/>
            </a:pPr>
            <a:r>
              <a:rPr lang="en-US" sz="2200">
                <a:latin typeface="Calibri Light"/>
                <a:ea typeface="+mn-lt"/>
                <a:cs typeface="+mn-lt"/>
              </a:rPr>
              <a:t>ACCGov’s equitable development approach is an intentional approach to recognize ARPA projects that respond to community needs, give communities a voice in shaping the futures of their neighborhoods, provide community benefit, and contribute to the wellbeing of residents and the local economy surrounding the development. </a:t>
            </a:r>
          </a:p>
          <a:p>
            <a:pPr marL="0" indent="0">
              <a:buNone/>
            </a:pPr>
            <a:endParaRPr lang="en-US" sz="2000">
              <a:cs typeface="Calibri"/>
            </a:endParaRPr>
          </a:p>
          <a:p>
            <a:pPr marL="0" indent="0">
              <a:buNone/>
            </a:pPr>
            <a:endParaRPr lang="en-US" sz="2000">
              <a:cs typeface="Calibri"/>
            </a:endParaRPr>
          </a:p>
          <a:p>
            <a:pPr marL="0" indent="0">
              <a:buNone/>
            </a:pPr>
            <a:endParaRPr lang="en-US" sz="2000">
              <a:cs typeface="Calibri"/>
            </a:endParaRPr>
          </a:p>
          <a:p>
            <a:pPr marL="0" indent="0">
              <a:buNone/>
            </a:pPr>
            <a:endParaRPr lang="en-US" sz="2000">
              <a:cs typeface="Calibri"/>
            </a:endParaRPr>
          </a:p>
        </p:txBody>
      </p:sp>
    </p:spTree>
    <p:extLst>
      <p:ext uri="{BB962C8B-B14F-4D97-AF65-F5344CB8AC3E}">
        <p14:creationId xmlns:p14="http://schemas.microsoft.com/office/powerpoint/2010/main" val="406077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Equity Requirements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928616"/>
          </a:xfrm>
        </p:spPr>
        <p:txBody>
          <a:bodyPr vert="horz" lIns="91440" tIns="45720" rIns="91440" bIns="45720" rtlCol="0">
            <a:noAutofit/>
          </a:bodyPr>
          <a:lstStyle/>
          <a:p>
            <a:pPr marL="0" indent="0">
              <a:spcBef>
                <a:spcPts val="0"/>
              </a:spcBef>
              <a:buNone/>
            </a:pPr>
            <a:r>
              <a:rPr lang="en-US" sz="1800">
                <a:latin typeface="Calibri Light"/>
                <a:cs typeface="Calibri"/>
              </a:rPr>
              <a:t>To ensure ARPA funded projects are equitable subrecipients should:</a:t>
            </a:r>
          </a:p>
          <a:p>
            <a:pPr marL="342900" indent="-342900">
              <a:spcBef>
                <a:spcPts val="0"/>
              </a:spcBef>
              <a:buFont typeface="Arial"/>
              <a:buChar char="•"/>
            </a:pPr>
            <a:r>
              <a:rPr lang="en-US" sz="1800">
                <a:latin typeface="Calibri Light"/>
                <a:cs typeface="Calibri"/>
              </a:rPr>
              <a:t>Provide clear and detailed results and outcomes that outline the effectiveness and impact of their proposed impact on the community. Proposals should identify what community need(s) are being met.</a:t>
            </a:r>
          </a:p>
          <a:p>
            <a:pPr marL="342900" indent="-342900">
              <a:spcBef>
                <a:spcPts val="0"/>
              </a:spcBef>
              <a:buFont typeface="Arial"/>
              <a:buChar char="•"/>
            </a:pPr>
            <a:r>
              <a:rPr lang="en-US" sz="1800">
                <a:latin typeface="Calibri Light"/>
                <a:cs typeface="Calibri"/>
              </a:rPr>
              <a:t>Provide clear detail and evidence on how community members and stakeholders were engaged in the developed of the proposal. These details should include information on the engagement methods and outcomes used during the development process as well as the feedback they received from the community.</a:t>
            </a:r>
          </a:p>
          <a:p>
            <a:pPr marL="342900" indent="-342900">
              <a:spcBef>
                <a:spcPts val="0"/>
              </a:spcBef>
              <a:buFont typeface="Arial"/>
              <a:buChar char="•"/>
            </a:pPr>
            <a:r>
              <a:rPr lang="en-US" sz="1800">
                <a:latin typeface="Calibri Light"/>
                <a:cs typeface="Calibri"/>
              </a:rPr>
              <a:t>Provide clear detail on the impact of the proposed project or program will have on the community.</a:t>
            </a:r>
          </a:p>
          <a:p>
            <a:pPr marL="342900" indent="-342900">
              <a:spcBef>
                <a:spcPts val="0"/>
              </a:spcBef>
              <a:buFont typeface="Arial"/>
              <a:buChar char="•"/>
            </a:pPr>
            <a:r>
              <a:rPr lang="en-US" sz="1800">
                <a:latin typeface="Calibri Light"/>
                <a:cs typeface="Calibri"/>
              </a:rPr>
              <a:t>Provide a clear and detailed analysis and strategies used for advancing opportunity and/or minimizing the negative or unintended outcomes for the said proposal on the community.</a:t>
            </a:r>
          </a:p>
          <a:p>
            <a:pPr marL="342900" indent="-342900">
              <a:spcBef>
                <a:spcPts val="0"/>
              </a:spcBef>
              <a:buFont typeface="Arial"/>
              <a:buChar char="•"/>
            </a:pPr>
            <a:r>
              <a:rPr lang="en-US" sz="1800">
                <a:latin typeface="Calibri Light"/>
                <a:cs typeface="Calibri"/>
              </a:rPr>
              <a:t>Provide a clear and detailed plan for implementation of the proposal. That should include a meaningful investment of resources for support staff and clearly outlines what is needed to effectively implement the proposed project.</a:t>
            </a:r>
          </a:p>
          <a:p>
            <a:pPr marL="342900" indent="-342900">
              <a:spcBef>
                <a:spcPts val="0"/>
              </a:spcBef>
              <a:buFont typeface="Arial"/>
              <a:buChar char="•"/>
            </a:pPr>
            <a:r>
              <a:rPr lang="en-US" sz="1800">
                <a:latin typeface="Calibri Light"/>
                <a:cs typeface="Calibri"/>
              </a:rPr>
              <a:t>Provide clear and detailed data that supports the proposal. The proposal should detail how the subrecipient will use the data, it should outline the gaps in data, and how the data was disseminated.</a:t>
            </a:r>
          </a:p>
          <a:p>
            <a:pPr marL="342900" indent="-342900">
              <a:spcBef>
                <a:spcPts val="0"/>
              </a:spcBef>
              <a:buFont typeface="Arial"/>
              <a:buChar char="•"/>
            </a:pPr>
            <a:r>
              <a:rPr lang="en-US" sz="1800">
                <a:latin typeface="Calibri Light"/>
                <a:cs typeface="Calibri"/>
              </a:rPr>
              <a:t>Provide clear detail on how the subrecipient will ensure accountability, communicate, and evaluate the results of the proposed project or program. The proposal should also detail how the subrecipient will continue to communicate, partner, and sustain relationships in the community around the proposal’s impact after funds have been awarded.</a:t>
            </a:r>
            <a:endParaRPr lang="en-US" sz="1800">
              <a:cs typeface="Calibri"/>
            </a:endParaRPr>
          </a:p>
        </p:txBody>
      </p:sp>
    </p:spTree>
    <p:extLst>
      <p:ext uri="{BB962C8B-B14F-4D97-AF65-F5344CB8AC3E}">
        <p14:creationId xmlns:p14="http://schemas.microsoft.com/office/powerpoint/2010/main" val="1845783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000" b="1"/>
              <a:t>Additional </a:t>
            </a:r>
            <a:r>
              <a:rPr lang="en-US" sz="5000" b="1" err="1"/>
              <a:t>ACCGov</a:t>
            </a:r>
            <a:r>
              <a:rPr lang="en-US" sz="5000" b="1"/>
              <a:t> Equity Requirements</a:t>
            </a:r>
            <a:endParaRPr lang="en-US" sz="5000" b="1">
              <a:cs typeface="Calibri Light"/>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ormAutofit/>
          </a:bodyPr>
          <a:lstStyle/>
          <a:p>
            <a:pPr marL="342900" indent="-342900">
              <a:buAutoNum type="arabicPeriod"/>
            </a:pPr>
            <a:r>
              <a:rPr lang="en-US" sz="2200">
                <a:latin typeface="Calibri Light"/>
                <a:cs typeface="Calibri"/>
              </a:rPr>
              <a:t>Affirmatively Furthering Fair Housing</a:t>
            </a:r>
          </a:p>
          <a:p>
            <a:pPr marL="342900" indent="-342900">
              <a:buAutoNum type="arabicPeriod"/>
            </a:pPr>
            <a:r>
              <a:rPr lang="en-US" sz="2200">
                <a:latin typeface="Calibri Light"/>
                <a:cs typeface="Calibri"/>
              </a:rPr>
              <a:t>Integration and Accessibility</a:t>
            </a:r>
          </a:p>
          <a:p>
            <a:pPr marL="342900" indent="-342900">
              <a:buAutoNum type="arabicPeriod"/>
            </a:pPr>
            <a:r>
              <a:rPr lang="en-US" sz="2200">
                <a:latin typeface="Calibri Light"/>
                <a:cs typeface="Calibri"/>
              </a:rPr>
              <a:t>Reasonable Accommodations and Modifications for Person with Disabilities</a:t>
            </a:r>
          </a:p>
          <a:p>
            <a:pPr marL="342900" indent="-342900">
              <a:buAutoNum type="arabicPeriod"/>
            </a:pPr>
            <a:r>
              <a:rPr lang="en-US" sz="2200">
                <a:latin typeface="Calibri Light"/>
                <a:cs typeface="Calibri"/>
              </a:rPr>
              <a:t>Discrimination Based on Household Composition</a:t>
            </a:r>
          </a:p>
          <a:p>
            <a:pPr marL="342900" indent="-342900">
              <a:buAutoNum type="arabicPeriod"/>
            </a:pPr>
            <a:r>
              <a:rPr lang="en-US" sz="2200">
                <a:latin typeface="Calibri Light"/>
                <a:cs typeface="Calibri"/>
              </a:rPr>
              <a:t>Preventing Involuntary Family Separation</a:t>
            </a:r>
          </a:p>
          <a:p>
            <a:pPr marL="342900" indent="-342900">
              <a:buAutoNum type="arabicPeriod"/>
            </a:pPr>
            <a:r>
              <a:rPr lang="en-US" sz="2200">
                <a:latin typeface="Calibri Light"/>
                <a:cs typeface="Calibri"/>
              </a:rPr>
              <a:t>Equal Access in Accordance with Gender Identity</a:t>
            </a:r>
          </a:p>
          <a:p>
            <a:pPr marL="342900" indent="-342900">
              <a:buAutoNum type="arabicPeriod"/>
            </a:pPr>
            <a:r>
              <a:rPr lang="en-US" sz="2200">
                <a:latin typeface="Calibri Light"/>
                <a:cs typeface="Calibri"/>
              </a:rPr>
              <a:t>Prioritized Subpopulations and Fair Housing Implications</a:t>
            </a:r>
          </a:p>
          <a:p>
            <a:pPr marL="342900" indent="-342900">
              <a:buAutoNum type="arabicPeriod"/>
            </a:pPr>
            <a:r>
              <a:rPr lang="en-US" sz="2200">
                <a:latin typeface="Calibri Light"/>
                <a:cs typeface="Calibri"/>
              </a:rPr>
              <a:t>Section 504/Accessibility</a:t>
            </a:r>
          </a:p>
          <a:p>
            <a:pPr marL="342900" indent="-342900">
              <a:buAutoNum type="arabicPeriod"/>
            </a:pPr>
            <a:r>
              <a:rPr lang="en-US" sz="2200">
                <a:latin typeface="Calibri Light"/>
                <a:cs typeface="Calibri"/>
              </a:rPr>
              <a:t>Equal Employment Opportunity</a:t>
            </a:r>
          </a:p>
          <a:p>
            <a:pPr marL="342900" indent="-342900">
              <a:buAutoNum type="arabicPeriod"/>
            </a:pPr>
            <a:endParaRPr lang="en-US" sz="2200">
              <a:latin typeface="Calibri Light"/>
              <a:cs typeface="Calibri"/>
            </a:endParaRPr>
          </a:p>
          <a:p>
            <a:pPr marL="0" indent="0">
              <a:buNone/>
            </a:pPr>
            <a:endParaRPr lang="en-US" sz="2200">
              <a:cs typeface="Calibri"/>
            </a:endParaRPr>
          </a:p>
          <a:p>
            <a:pPr marL="0" indent="0">
              <a:buNone/>
            </a:pPr>
            <a:endParaRPr lang="en-US" sz="2200">
              <a:cs typeface="Calibri"/>
            </a:endParaRPr>
          </a:p>
          <a:p>
            <a:pPr marL="0" indent="0">
              <a:buNone/>
            </a:pPr>
            <a:endParaRPr lang="en-US" sz="2200">
              <a:cs typeface="Calibri"/>
            </a:endParaRPr>
          </a:p>
        </p:txBody>
      </p:sp>
    </p:spTree>
    <p:extLst>
      <p:ext uri="{BB962C8B-B14F-4D97-AF65-F5344CB8AC3E}">
        <p14:creationId xmlns:p14="http://schemas.microsoft.com/office/powerpoint/2010/main" val="295506368"/>
      </p:ext>
    </p:extLst>
  </p:cSld>
  <p:clrMapOvr>
    <a:masterClrMapping/>
  </p:clrMapOvr>
  <p:extLst>
    <p:ext uri="{6950BFC3-D8DA-4A85-94F7-54DA5524770B}">
      <p188:commentRel xmlns:p188="http://schemas.microsoft.com/office/powerpoint/2018/8/main" xmlns=""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9063"/>
            <a:ext cx="9144000" cy="2387600"/>
          </a:xfrm>
        </p:spPr>
        <p:txBody>
          <a:bodyPr>
            <a:normAutofit/>
          </a:bodyPr>
          <a:lstStyle/>
          <a:p>
            <a:r>
              <a:rPr lang="en-US">
                <a:solidFill>
                  <a:srgbClr val="FFFFFF"/>
                </a:solidFill>
              </a:rPr>
              <a:t>Post-Award Requirements</a:t>
            </a:r>
          </a:p>
        </p:txBody>
      </p:sp>
    </p:spTree>
    <p:extLst>
      <p:ext uri="{BB962C8B-B14F-4D97-AF65-F5344CB8AC3E}">
        <p14:creationId xmlns:p14="http://schemas.microsoft.com/office/powerpoint/2010/main" val="202726564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B22F2-7878-3F9F-5BB9-0111761686A1}"/>
              </a:ext>
            </a:extLst>
          </p:cNvPr>
          <p:cNvSpPr>
            <a:spLocks noGrp="1"/>
          </p:cNvSpPr>
          <p:nvPr>
            <p:ph idx="1"/>
          </p:nvPr>
        </p:nvSpPr>
        <p:spPr>
          <a:xfrm>
            <a:off x="838200" y="2238375"/>
            <a:ext cx="10515600" cy="2382838"/>
          </a:xfrm>
        </p:spPr>
        <p:txBody>
          <a:bodyPr vert="horz" lIns="91440" tIns="45720" rIns="91440" bIns="45720" rtlCol="0" anchor="t">
            <a:normAutofit/>
          </a:bodyPr>
          <a:lstStyle/>
          <a:p>
            <a:pPr marL="0" indent="0">
              <a:buNone/>
            </a:pPr>
            <a:r>
              <a:rPr lang="en-US">
                <a:latin typeface="Calibri Light"/>
                <a:ea typeface="+mn-lt"/>
                <a:cs typeface="+mn-lt"/>
              </a:rPr>
              <a:t>The federal regulations provide specific requirements in the following areas: internal controls, accounting records, performance measurement, allowable costs, source documentation, budget controls, cash management, financial reporting and audits. </a:t>
            </a:r>
          </a:p>
        </p:txBody>
      </p:sp>
    </p:spTree>
    <p:extLst>
      <p:ext uri="{BB962C8B-B14F-4D97-AF65-F5344CB8AC3E}">
        <p14:creationId xmlns:p14="http://schemas.microsoft.com/office/powerpoint/2010/main" val="424388823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48ED7-18AD-7961-294F-03D2FC4E07EA}"/>
              </a:ext>
            </a:extLst>
          </p:cNvPr>
          <p:cNvSpPr>
            <a:spLocks noGrp="1"/>
          </p:cNvSpPr>
          <p:nvPr>
            <p:ph type="title"/>
          </p:nvPr>
        </p:nvSpPr>
        <p:spPr>
          <a:xfrm>
            <a:off x="838200" y="365125"/>
            <a:ext cx="10515600" cy="1325563"/>
          </a:xfrm>
        </p:spPr>
        <p:txBody>
          <a:bodyPr>
            <a:normAutofit/>
          </a:bodyPr>
          <a:lstStyle/>
          <a:p>
            <a:r>
              <a:rPr lang="en-US" sz="5400" b="1">
                <a:cs typeface="Calibri Light"/>
              </a:rPr>
              <a:t>Program Income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0A81B6-A045-1BB0-8E67-41FBC878BCF4}"/>
              </a:ext>
            </a:extLst>
          </p:cNvPr>
          <p:cNvSpPr>
            <a:spLocks noGrp="1"/>
          </p:cNvSpPr>
          <p:nvPr>
            <p:ph idx="1"/>
          </p:nvPr>
        </p:nvSpPr>
        <p:spPr>
          <a:xfrm>
            <a:off x="838200" y="1929384"/>
            <a:ext cx="10515600" cy="4251960"/>
          </a:xfrm>
        </p:spPr>
        <p:txBody>
          <a:bodyPr vert="horz" lIns="91440" tIns="45720" rIns="91440" bIns="45720" rtlCol="0">
            <a:normAutofit/>
          </a:bodyPr>
          <a:lstStyle/>
          <a:p>
            <a:pPr>
              <a:buNone/>
            </a:pPr>
            <a:r>
              <a:rPr lang="en-US" sz="2000">
                <a:latin typeface="Calibri Light"/>
                <a:ea typeface="+mn-lt"/>
                <a:cs typeface="+mn-lt"/>
              </a:rPr>
              <a:t>Program income, as defined in </a:t>
            </a:r>
            <a:r>
              <a:rPr lang="en-US" sz="2000" u="sng">
                <a:latin typeface="Calibri Light"/>
                <a:ea typeface="+mn-lt"/>
                <a:cs typeface="+mn-lt"/>
                <a:hlinkClick r:id="rId2"/>
              </a:rPr>
              <a:t>2 CFR 200.1</a:t>
            </a:r>
            <a:r>
              <a:rPr lang="en-US" sz="2000">
                <a:latin typeface="Calibri Light"/>
                <a:ea typeface="+mn-lt"/>
                <a:cs typeface="+mn-lt"/>
              </a:rPr>
              <a:t>, includes, but is not limited to, the following: </a:t>
            </a:r>
            <a:endParaRPr lang="en-US" sz="2000">
              <a:latin typeface="Calibri Light"/>
              <a:cs typeface="Calibri" panose="020F0502020204030204"/>
            </a:endParaRPr>
          </a:p>
          <a:p>
            <a:pPr lvl="1">
              <a:buFont typeface="Arial"/>
              <a:buChar char="•"/>
            </a:pPr>
            <a:r>
              <a:rPr lang="en-US" sz="2000">
                <a:latin typeface="Calibri Light"/>
                <a:ea typeface="+mn-lt"/>
                <a:cs typeface="+mn-lt"/>
              </a:rPr>
              <a:t>fees for services performed </a:t>
            </a:r>
          </a:p>
          <a:p>
            <a:pPr lvl="1">
              <a:buFont typeface="Arial"/>
              <a:buChar char="•"/>
            </a:pPr>
            <a:r>
              <a:rPr lang="en-US" sz="2000">
                <a:latin typeface="Calibri Light"/>
                <a:ea typeface="+mn-lt"/>
                <a:cs typeface="+mn-lt"/>
              </a:rPr>
              <a:t>the use or rental or real or personal property acquired under Federal awards</a:t>
            </a:r>
          </a:p>
          <a:p>
            <a:pPr lvl="1">
              <a:buFont typeface="Arial"/>
              <a:buChar char="•"/>
            </a:pPr>
            <a:r>
              <a:rPr lang="en-US" sz="2000">
                <a:latin typeface="Calibri Light"/>
                <a:ea typeface="+mn-lt"/>
                <a:cs typeface="+mn-lt"/>
              </a:rPr>
              <a:t>the sale of commodities or items fabricated under a Federal award</a:t>
            </a:r>
          </a:p>
          <a:p>
            <a:pPr lvl="1">
              <a:buFont typeface="Arial"/>
              <a:buChar char="•"/>
            </a:pPr>
            <a:r>
              <a:rPr lang="en-US" sz="2000">
                <a:latin typeface="Calibri Light"/>
                <a:ea typeface="+mn-lt"/>
                <a:cs typeface="+mn-lt"/>
              </a:rPr>
              <a:t>license fees and royalties on patents and copyrights; and</a:t>
            </a:r>
          </a:p>
          <a:p>
            <a:pPr lvl="1">
              <a:buFont typeface="Arial"/>
              <a:buChar char="•"/>
            </a:pPr>
            <a:r>
              <a:rPr lang="en-US" sz="2000">
                <a:latin typeface="Calibri Light"/>
                <a:ea typeface="+mn-lt"/>
                <a:cs typeface="+mn-lt"/>
              </a:rPr>
              <a:t>principal and interest on loans made with Federal award funds.</a:t>
            </a:r>
          </a:p>
          <a:p>
            <a:pPr marL="457200" lvl="1" indent="0">
              <a:buNone/>
            </a:pPr>
            <a:endParaRPr lang="en-US" sz="2000">
              <a:latin typeface="Calibri Light"/>
              <a:ea typeface="+mn-lt"/>
              <a:cs typeface="+mn-lt"/>
            </a:endParaRPr>
          </a:p>
          <a:p>
            <a:pPr indent="0">
              <a:buNone/>
            </a:pPr>
            <a:r>
              <a:rPr lang="en-US" sz="2000">
                <a:latin typeface="Calibri Light"/>
                <a:ea typeface="+mn-lt"/>
                <a:cs typeface="+mn-lt"/>
              </a:rPr>
              <a:t>Program Income is NOT:</a:t>
            </a:r>
          </a:p>
          <a:p>
            <a:pPr lvl="1">
              <a:buFont typeface="Arial"/>
              <a:buChar char="•"/>
            </a:pPr>
            <a:r>
              <a:rPr lang="en-US" sz="2000">
                <a:latin typeface="Calibri Light"/>
                <a:ea typeface="+mn-lt"/>
                <a:cs typeface="+mn-lt"/>
              </a:rPr>
              <a:t>Interest earned on advances of Federal funds; and </a:t>
            </a:r>
          </a:p>
          <a:p>
            <a:pPr lvl="1">
              <a:buFont typeface="Arial"/>
              <a:buChar char="•"/>
            </a:pPr>
            <a:r>
              <a:rPr lang="en-US" sz="2000">
                <a:latin typeface="Calibri Light"/>
                <a:ea typeface="+mn-lt"/>
                <a:cs typeface="+mn-lt"/>
              </a:rPr>
              <a:t>Except as otherwise provided in Federal statutes, regulations, or the terms and conditions of the Federal award, program income does not include rebates, credits, discounts, and interest earned on any of the proceeding.</a:t>
            </a:r>
          </a:p>
          <a:p>
            <a:pPr marL="0" indent="0">
              <a:buNone/>
            </a:pPr>
            <a:endParaRPr lang="en-US" sz="2000">
              <a:cs typeface="Calibri" panose="020F0502020204030204"/>
            </a:endParaRPr>
          </a:p>
        </p:txBody>
      </p:sp>
    </p:spTree>
    <p:extLst>
      <p:ext uri="{BB962C8B-B14F-4D97-AF65-F5344CB8AC3E}">
        <p14:creationId xmlns:p14="http://schemas.microsoft.com/office/powerpoint/2010/main" val="1914444038"/>
      </p:ext>
    </p:extLst>
  </p:cSld>
  <p:clrMapOvr>
    <a:masterClrMapping/>
  </p:clrMapOvr>
  <p:extLst>
    <p:ext uri="{6950BFC3-D8DA-4A85-94F7-54DA5524770B}">
      <p188:commentRel xmlns:p188="http://schemas.microsoft.com/office/powerpoint/2018/8/main" xmlns="" r:id="rId3"/>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DB3719-6FDC-4E5D-891D-FF40B7300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85D6F-C131-8333-31E9-8E5607B8A468}"/>
              </a:ext>
            </a:extLst>
          </p:cNvPr>
          <p:cNvSpPr>
            <a:spLocks noGrp="1"/>
          </p:cNvSpPr>
          <p:nvPr>
            <p:ph type="title"/>
          </p:nvPr>
        </p:nvSpPr>
        <p:spPr>
          <a:xfrm>
            <a:off x="793898" y="867363"/>
            <a:ext cx="4871700" cy="594252"/>
          </a:xfrm>
        </p:spPr>
        <p:txBody>
          <a:bodyPr>
            <a:noAutofit/>
          </a:bodyPr>
          <a:lstStyle/>
          <a:p>
            <a:r>
              <a:rPr lang="en-US" sz="5400" b="1">
                <a:cs typeface="Calibri Light" panose="020F0302020204030204"/>
              </a:rPr>
              <a:t>Program Budget</a:t>
            </a:r>
          </a:p>
        </p:txBody>
      </p:sp>
      <p:sp>
        <p:nvSpPr>
          <p:cNvPr id="2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AF668BA6-8E2B-2F7A-247B-5B1A880E8660}"/>
              </a:ext>
            </a:extLst>
          </p:cNvPr>
          <p:cNvGraphicFramePr>
            <a:graphicFrameLocks noGrp="1"/>
          </p:cNvGraphicFramePr>
          <p:nvPr>
            <p:ph idx="1"/>
            <p:extLst>
              <p:ext uri="{D42A27DB-BD31-4B8C-83A1-F6EECF244321}">
                <p14:modId xmlns:p14="http://schemas.microsoft.com/office/powerpoint/2010/main" val="1994143799"/>
              </p:ext>
            </p:extLst>
          </p:nvPr>
        </p:nvGraphicFramePr>
        <p:xfrm>
          <a:off x="838200" y="2851273"/>
          <a:ext cx="10629900" cy="3824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8" name="TextBox 267">
            <a:extLst>
              <a:ext uri="{FF2B5EF4-FFF2-40B4-BE49-F238E27FC236}">
                <a16:creationId xmlns:a16="http://schemas.microsoft.com/office/drawing/2014/main" id="{0E97A3A7-66E9-E903-C139-0D6EEB2A9FCE}"/>
              </a:ext>
            </a:extLst>
          </p:cNvPr>
          <p:cNvSpPr txBox="1"/>
          <p:nvPr/>
        </p:nvSpPr>
        <p:spPr>
          <a:xfrm>
            <a:off x="956930" y="1984448"/>
            <a:ext cx="99024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cs typeface="Calibri Light"/>
              </a:rPr>
              <a:t>This section describes the various kinds of allowable program expenses applicable to each budget line item and specifies the appropriate documentation to submit in a reimbursement request.</a:t>
            </a:r>
            <a:endParaRPr lang="en-US"/>
          </a:p>
        </p:txBody>
      </p:sp>
    </p:spTree>
    <p:extLst>
      <p:ext uri="{BB962C8B-B14F-4D97-AF65-F5344CB8AC3E}">
        <p14:creationId xmlns:p14="http://schemas.microsoft.com/office/powerpoint/2010/main" val="166798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Agenda</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00845" y="1455564"/>
            <a:ext cx="6906491" cy="4117375"/>
          </a:xfrm>
        </p:spPr>
        <p:txBody>
          <a:bodyPr vert="horz" lIns="91440" tIns="45720" rIns="91440" bIns="45720" rtlCol="0" anchor="ctr">
            <a:normAutofit fontScale="92500" lnSpcReduction="20000"/>
          </a:bodyPr>
          <a:lstStyle/>
          <a:p>
            <a:pPr marL="514350" indent="-514350">
              <a:buFont typeface="+mj-lt"/>
              <a:buAutoNum type="arabicPeriod"/>
            </a:pPr>
            <a:r>
              <a:rPr lang="en-US">
                <a:latin typeface="+mj-lt"/>
              </a:rPr>
              <a:t>Presenter Introduction</a:t>
            </a:r>
          </a:p>
          <a:p>
            <a:pPr marL="514350" indent="-514350">
              <a:buFont typeface="+mj-lt"/>
              <a:buAutoNum type="arabicPeriod"/>
            </a:pPr>
            <a:r>
              <a:rPr lang="en-US">
                <a:latin typeface="+mj-lt"/>
              </a:rPr>
              <a:t>Introduction to ARPA in Athens-Clarke County</a:t>
            </a:r>
            <a:endParaRPr lang="en-US">
              <a:latin typeface="+mj-lt"/>
              <a:cs typeface="Calibri"/>
            </a:endParaRPr>
          </a:p>
          <a:p>
            <a:pPr marL="514350" indent="-514350">
              <a:buFont typeface="+mj-lt"/>
              <a:buAutoNum type="arabicPeriod"/>
            </a:pPr>
            <a:r>
              <a:rPr lang="en-US">
                <a:latin typeface="+mj-lt"/>
              </a:rPr>
              <a:t>General Eligibility</a:t>
            </a:r>
            <a:endParaRPr lang="en-US">
              <a:latin typeface="+mj-lt"/>
              <a:cs typeface="Calibri"/>
            </a:endParaRPr>
          </a:p>
          <a:p>
            <a:pPr marL="514350" indent="-514350">
              <a:buFont typeface="+mj-lt"/>
              <a:buAutoNum type="arabicPeriod"/>
            </a:pPr>
            <a:r>
              <a:rPr lang="en-US">
                <a:latin typeface="+mj-lt"/>
              </a:rPr>
              <a:t>General Provisions</a:t>
            </a:r>
            <a:endParaRPr lang="en-US">
              <a:latin typeface="+mj-lt"/>
              <a:cs typeface="Calibri"/>
            </a:endParaRPr>
          </a:p>
          <a:p>
            <a:pPr marL="514350" indent="-514350">
              <a:buFont typeface="+mj-lt"/>
              <a:buAutoNum type="arabicPeriod"/>
            </a:pPr>
            <a:r>
              <a:rPr lang="en-US">
                <a:latin typeface="+mj-lt"/>
              </a:rPr>
              <a:t>Pre-Award Requirements</a:t>
            </a:r>
            <a:endParaRPr lang="en-US">
              <a:latin typeface="+mj-lt"/>
              <a:cs typeface="Calibri"/>
            </a:endParaRPr>
          </a:p>
          <a:p>
            <a:pPr marL="514350" indent="-514350">
              <a:buFont typeface="+mj-lt"/>
              <a:buAutoNum type="arabicPeriod"/>
            </a:pPr>
            <a:r>
              <a:rPr lang="en-US">
                <a:latin typeface="+mj-lt"/>
              </a:rPr>
              <a:t>Post-Award Requirements</a:t>
            </a:r>
            <a:endParaRPr lang="en-US">
              <a:latin typeface="+mj-lt"/>
              <a:cs typeface="Calibri"/>
            </a:endParaRPr>
          </a:p>
          <a:p>
            <a:pPr marL="514350" indent="-514350">
              <a:buFont typeface="+mj-lt"/>
              <a:buAutoNum type="arabicPeriod"/>
            </a:pPr>
            <a:r>
              <a:rPr lang="en-US">
                <a:latin typeface="+mj-lt"/>
              </a:rPr>
              <a:t>Cost Principles</a:t>
            </a:r>
            <a:endParaRPr lang="en-US">
              <a:latin typeface="+mj-lt"/>
              <a:cs typeface="Calibri"/>
            </a:endParaRPr>
          </a:p>
          <a:p>
            <a:pPr marL="514350" indent="-514350">
              <a:buFont typeface="+mj-lt"/>
              <a:buAutoNum type="arabicPeriod"/>
            </a:pPr>
            <a:r>
              <a:rPr lang="en-US">
                <a:latin typeface="+mj-lt"/>
              </a:rPr>
              <a:t>Audit Requirements </a:t>
            </a:r>
          </a:p>
          <a:p>
            <a:pPr marL="514350" indent="-514350">
              <a:buFont typeface="+mj-lt"/>
              <a:buAutoNum type="arabicPeriod"/>
            </a:pPr>
            <a:r>
              <a:rPr lang="en-US">
                <a:latin typeface="+mj-lt"/>
                <a:cs typeface="Calibri"/>
              </a:rPr>
              <a:t>Appendices Guide</a:t>
            </a:r>
          </a:p>
          <a:p>
            <a:pPr marL="514350" indent="-514350">
              <a:buFont typeface="+mj-lt"/>
              <a:buAutoNum type="arabicPeriod"/>
            </a:pPr>
            <a:r>
              <a:rPr lang="en-US">
                <a:latin typeface="+mj-lt"/>
                <a:cs typeface="Calibri"/>
              </a:rPr>
              <a:t>Q&amp;A – if time allows</a:t>
            </a:r>
          </a:p>
        </p:txBody>
      </p:sp>
    </p:spTree>
    <p:extLst>
      <p:ext uri="{BB962C8B-B14F-4D97-AF65-F5344CB8AC3E}">
        <p14:creationId xmlns:p14="http://schemas.microsoft.com/office/powerpoint/2010/main" val="976996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786677-5824-E73F-E7D5-36C8ED70B98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F4475-7785-61D5-0D31-E9EF448B86F2}"/>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Program Budget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195FB1-0E1A-D8FF-E7D3-D7C3BA8DF7D4}"/>
              </a:ext>
            </a:extLst>
          </p:cNvPr>
          <p:cNvSpPr>
            <a:spLocks noGrp="1"/>
          </p:cNvSpPr>
          <p:nvPr>
            <p:ph idx="1"/>
          </p:nvPr>
        </p:nvSpPr>
        <p:spPr>
          <a:xfrm>
            <a:off x="838200" y="1929384"/>
            <a:ext cx="10515600" cy="4251960"/>
          </a:xfrm>
        </p:spPr>
        <p:txBody>
          <a:bodyPr vert="horz" lIns="91440" tIns="45720" rIns="91440" bIns="45720" rtlCol="0">
            <a:noAutofit/>
          </a:bodyPr>
          <a:lstStyle/>
          <a:p>
            <a:pPr marL="285750" indent="-285750"/>
            <a:r>
              <a:rPr lang="en-US" sz="2200">
                <a:latin typeface="Calibri Light"/>
                <a:ea typeface="+mn-lt"/>
                <a:cs typeface="+mn-lt"/>
              </a:rPr>
              <a:t>Supplies (supply expenses shall be documented with itemized receipts supported by proof of payment (copies of canceled checks or debit withdrawals on bank statements).</a:t>
            </a:r>
          </a:p>
          <a:p>
            <a:r>
              <a:rPr lang="en-US" sz="2200">
                <a:latin typeface="Calibri Light"/>
                <a:ea typeface="+mn-lt"/>
                <a:cs typeface="+mn-lt"/>
              </a:rPr>
              <a:t>Rental, Lease, or Purchase of Equipment (office equipment, such as file cabinets, office furniture, phone systems, and copiers; shelter equipment, such as, washing machines, refrigerators, and beds may be rented, leased, or purchased.)</a:t>
            </a:r>
          </a:p>
          <a:p>
            <a:r>
              <a:rPr lang="en-US" sz="2200">
                <a:latin typeface="Calibri Light"/>
                <a:cs typeface="Calibri" panose="020F0502020204030204"/>
              </a:rPr>
              <a:t>Insurance (insurance payments can be documented with invoices and copies of canceled checks, as proof of payment. Late payment penalties are not eligible for reimbursement.)</a:t>
            </a:r>
          </a:p>
          <a:p>
            <a:r>
              <a:rPr lang="en-US" sz="2200">
                <a:latin typeface="Calibri Light"/>
                <a:cs typeface="Calibri" panose="020F0502020204030204"/>
              </a:rPr>
              <a:t>Other (can include utilities, telephone, copying charges, cellular phone, internet fees, etc. )</a:t>
            </a:r>
          </a:p>
          <a:p>
            <a:r>
              <a:rPr lang="en-US" sz="2200">
                <a:latin typeface="Calibri Light"/>
                <a:cs typeface="Calibri" panose="020F0502020204030204"/>
              </a:rPr>
              <a:t>Travel (all standards used must be in compliance with </a:t>
            </a:r>
            <a:r>
              <a:rPr lang="en-US" sz="2200" u="sng">
                <a:latin typeface="Calibri Light"/>
                <a:cs typeface="Calibri" panose="020F0502020204030204"/>
                <a:hlinkClick r:id="rId2"/>
              </a:rPr>
              <a:t>2 CFR 200.475</a:t>
            </a:r>
            <a:r>
              <a:rPr lang="en-US" sz="2200">
                <a:latin typeface="Calibri Light"/>
                <a:cs typeface="Calibri" panose="020F0502020204030204"/>
              </a:rPr>
              <a:t>. Mileage reimbursement requests for travel must be accompanied by a mileage log report.)</a:t>
            </a:r>
          </a:p>
        </p:txBody>
      </p:sp>
    </p:spTree>
    <p:extLst>
      <p:ext uri="{BB962C8B-B14F-4D97-AF65-F5344CB8AC3E}">
        <p14:creationId xmlns:p14="http://schemas.microsoft.com/office/powerpoint/2010/main" val="2232326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A70EF-5DA1-5585-981A-C634E3193202}"/>
              </a:ext>
            </a:extLst>
          </p:cNvPr>
          <p:cNvSpPr>
            <a:spLocks noGrp="1"/>
          </p:cNvSpPr>
          <p:nvPr>
            <p:ph type="title"/>
          </p:nvPr>
        </p:nvSpPr>
        <p:spPr>
          <a:xfrm>
            <a:off x="838200" y="365125"/>
            <a:ext cx="10515600" cy="1325563"/>
          </a:xfrm>
        </p:spPr>
        <p:txBody>
          <a:bodyPr>
            <a:normAutofit/>
          </a:bodyPr>
          <a:lstStyle/>
          <a:p>
            <a:r>
              <a:rPr lang="en-US" sz="5400" b="1">
                <a:cs typeface="Calibri Light"/>
              </a:rPr>
              <a:t>Award Payment Process</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5AAA3C-C07D-E7A2-29A9-12A34C700962}"/>
              </a:ext>
            </a:extLst>
          </p:cNvPr>
          <p:cNvSpPr>
            <a:spLocks noGrp="1"/>
          </p:cNvSpPr>
          <p:nvPr>
            <p:ph idx="1"/>
          </p:nvPr>
        </p:nvSpPr>
        <p:spPr>
          <a:xfrm>
            <a:off x="669036" y="1790700"/>
            <a:ext cx="11266847" cy="4856310"/>
          </a:xfrm>
        </p:spPr>
        <p:txBody>
          <a:bodyPr vert="horz" lIns="91440" tIns="45720" rIns="91440" bIns="45720" rtlCol="0" anchor="t">
            <a:normAutofit lnSpcReduction="10000"/>
          </a:bodyPr>
          <a:lstStyle/>
          <a:p>
            <a:pPr marL="0" indent="0">
              <a:lnSpc>
                <a:spcPct val="120000"/>
              </a:lnSpc>
              <a:spcBef>
                <a:spcPts val="0"/>
              </a:spcBef>
              <a:buNone/>
            </a:pPr>
            <a:r>
              <a:rPr lang="en-US" sz="1600" b="1">
                <a:latin typeface="Calibri Light"/>
                <a:cs typeface="Calibri"/>
              </a:rPr>
              <a:t>Billing for Expenditure Reimbursement</a:t>
            </a:r>
          </a:p>
          <a:p>
            <a:pPr>
              <a:lnSpc>
                <a:spcPct val="120000"/>
              </a:lnSpc>
              <a:spcBef>
                <a:spcPts val="0"/>
              </a:spcBef>
            </a:pPr>
            <a:r>
              <a:rPr lang="en-US" sz="1600">
                <a:latin typeface="Calibri Light"/>
                <a:ea typeface="+mn-lt"/>
                <a:cs typeface="+mn-lt"/>
              </a:rPr>
              <a:t>Under your ARPA contract with ACCGov, payment of grant funds will be made through reimbursement of monthly expenditures and/or advanced payment. For those projects and programs operating on a reimbursement basis, even with an allocation of ARPA funds and an active contract, your agency will not actually receive the funds prior to an expenditure on your part.</a:t>
            </a:r>
          </a:p>
          <a:p>
            <a:pPr marL="0" indent="0">
              <a:lnSpc>
                <a:spcPct val="120000"/>
              </a:lnSpc>
              <a:spcBef>
                <a:spcPts val="0"/>
              </a:spcBef>
              <a:buNone/>
            </a:pPr>
            <a:endParaRPr lang="en-US" sz="1600" b="1">
              <a:latin typeface="Calibri Light"/>
              <a:ea typeface="+mn-lt"/>
              <a:cs typeface="+mn-lt"/>
            </a:endParaRPr>
          </a:p>
          <a:p>
            <a:pPr marL="0" indent="0">
              <a:lnSpc>
                <a:spcPct val="120000"/>
              </a:lnSpc>
              <a:spcBef>
                <a:spcPts val="0"/>
              </a:spcBef>
              <a:buNone/>
            </a:pPr>
            <a:r>
              <a:rPr lang="en-US" sz="1600" b="1">
                <a:latin typeface="Calibri Light"/>
                <a:ea typeface="+mn-lt"/>
                <a:cs typeface="+mn-lt"/>
              </a:rPr>
              <a:t>Reimbursement</a:t>
            </a:r>
          </a:p>
          <a:p>
            <a:pPr>
              <a:lnSpc>
                <a:spcPct val="120000"/>
              </a:lnSpc>
              <a:spcBef>
                <a:spcPts val="0"/>
              </a:spcBef>
            </a:pPr>
            <a:r>
              <a:rPr lang="en-US" sz="1600">
                <a:latin typeface="Calibri Light"/>
                <a:ea typeface="+mn-lt"/>
                <a:cs typeface="+mn-lt"/>
              </a:rPr>
              <a:t>Subrecipients are required to use the grant management software Zoom Grants to complete the official reimbursement request forms provided by HCD staff. These forms will include the agency name, the reimbursement number, and budget for the current year of funding.</a:t>
            </a:r>
          </a:p>
          <a:p>
            <a:pPr>
              <a:lnSpc>
                <a:spcPct val="120000"/>
              </a:lnSpc>
              <a:spcBef>
                <a:spcPts val="0"/>
              </a:spcBef>
            </a:pPr>
            <a:endParaRPr lang="en-US" sz="1600" b="1">
              <a:latin typeface="Calibri Light"/>
              <a:ea typeface="+mn-lt"/>
              <a:cs typeface="+mn-lt"/>
            </a:endParaRPr>
          </a:p>
          <a:p>
            <a:pPr marL="0" indent="0">
              <a:lnSpc>
                <a:spcPct val="120000"/>
              </a:lnSpc>
              <a:spcBef>
                <a:spcPts val="0"/>
              </a:spcBef>
              <a:buNone/>
            </a:pPr>
            <a:r>
              <a:rPr lang="en-US" sz="1600" b="1">
                <a:latin typeface="Calibri Light"/>
                <a:ea typeface="+mn-lt"/>
                <a:cs typeface="+mn-lt"/>
              </a:rPr>
              <a:t>Zoom Grants Management System </a:t>
            </a:r>
          </a:p>
          <a:p>
            <a:pPr>
              <a:lnSpc>
                <a:spcPct val="120000"/>
              </a:lnSpc>
              <a:spcBef>
                <a:spcPts val="0"/>
              </a:spcBef>
            </a:pPr>
            <a:r>
              <a:rPr lang="en-US" sz="1600">
                <a:latin typeface="Calibri Light"/>
                <a:ea typeface="+mn-lt"/>
                <a:cs typeface="+mn-lt"/>
              </a:rPr>
              <a:t>HCD now uses Zoom Grants to manage all grant-funded projects. Your ACCGov grant manager will provide account access, training videos, and technical assistance with Zoom Grants once your contract with ACCGov has been executed.</a:t>
            </a:r>
          </a:p>
          <a:p>
            <a:pPr>
              <a:lnSpc>
                <a:spcPct val="120000"/>
              </a:lnSpc>
              <a:spcBef>
                <a:spcPts val="0"/>
              </a:spcBef>
            </a:pPr>
            <a:endParaRPr lang="en-US" sz="1600" b="1">
              <a:latin typeface="Calibri Light"/>
              <a:ea typeface="+mn-lt"/>
              <a:cs typeface="+mn-lt"/>
            </a:endParaRPr>
          </a:p>
          <a:p>
            <a:pPr marL="0" indent="0">
              <a:lnSpc>
                <a:spcPct val="120000"/>
              </a:lnSpc>
              <a:spcBef>
                <a:spcPts val="0"/>
              </a:spcBef>
              <a:buNone/>
            </a:pPr>
            <a:r>
              <a:rPr lang="en-US" sz="1600" b="1">
                <a:latin typeface="Calibri Light"/>
                <a:ea typeface="+mn-lt"/>
                <a:cs typeface="+mn-lt"/>
              </a:rPr>
              <a:t>Advanced Payment Process</a:t>
            </a:r>
          </a:p>
          <a:p>
            <a:pPr>
              <a:lnSpc>
                <a:spcPct val="120000"/>
              </a:lnSpc>
              <a:spcBef>
                <a:spcPts val="0"/>
              </a:spcBef>
            </a:pPr>
            <a:r>
              <a:rPr lang="en-US" sz="1600">
                <a:latin typeface="Calibri Light"/>
                <a:ea typeface="+mn-lt"/>
                <a:cs typeface="+mn-lt"/>
              </a:rPr>
              <a:t>Some ARPA funds are awarded on an advanced payment basis. In this case, the advanced payment schedule is included as part of your contract with ACCGov.</a:t>
            </a:r>
          </a:p>
        </p:txBody>
      </p:sp>
    </p:spTree>
    <p:extLst>
      <p:ext uri="{BB962C8B-B14F-4D97-AF65-F5344CB8AC3E}">
        <p14:creationId xmlns:p14="http://schemas.microsoft.com/office/powerpoint/2010/main" val="158520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BD331-E8BC-25D7-E95A-DA77D23F054B}"/>
              </a:ext>
            </a:extLst>
          </p:cNvPr>
          <p:cNvSpPr>
            <a:spLocks noGrp="1"/>
          </p:cNvSpPr>
          <p:nvPr>
            <p:ph type="title"/>
          </p:nvPr>
        </p:nvSpPr>
        <p:spPr>
          <a:xfrm>
            <a:off x="635000" y="640823"/>
            <a:ext cx="3418659" cy="5583148"/>
          </a:xfrm>
        </p:spPr>
        <p:txBody>
          <a:bodyPr anchor="ctr">
            <a:normAutofit/>
          </a:bodyPr>
          <a:lstStyle/>
          <a:p>
            <a:r>
              <a:rPr lang="en-US" sz="5000" b="1">
                <a:cs typeface="Calibri Light"/>
              </a:rPr>
              <a:t>Subrecipient Monitoring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E49FF05-A30D-971E-4069-91A1BD2D194E}"/>
              </a:ext>
            </a:extLst>
          </p:cNvPr>
          <p:cNvGraphicFramePr>
            <a:graphicFrameLocks noGrp="1"/>
          </p:cNvGraphicFramePr>
          <p:nvPr>
            <p:ph idx="1"/>
            <p:extLst>
              <p:ext uri="{D42A27DB-BD31-4B8C-83A1-F6EECF244321}">
                <p14:modId xmlns:p14="http://schemas.microsoft.com/office/powerpoint/2010/main" val="35281195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729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Contract Modifications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838200" y="1929384"/>
            <a:ext cx="10515600" cy="4251960"/>
          </a:xfrm>
        </p:spPr>
        <p:txBody>
          <a:bodyPr vert="horz" lIns="91440" tIns="45720" rIns="91440" bIns="45720" rtlCol="0" anchor="t">
            <a:normAutofit/>
          </a:bodyPr>
          <a:lstStyle/>
          <a:p>
            <a:r>
              <a:rPr lang="en-US" sz="2200">
                <a:latin typeface="Calibri Light"/>
                <a:ea typeface="+mn-lt"/>
                <a:cs typeface="+mn-lt"/>
              </a:rPr>
              <a:t>Under the terms of </a:t>
            </a:r>
            <a:r>
              <a:rPr lang="en-US" sz="2200" err="1">
                <a:latin typeface="Calibri Light"/>
                <a:ea typeface="+mn-lt"/>
                <a:cs typeface="+mn-lt"/>
              </a:rPr>
              <a:t>ACCGov</a:t>
            </a:r>
            <a:r>
              <a:rPr lang="en-US" sz="2200">
                <a:latin typeface="Calibri Light"/>
                <a:ea typeface="+mn-lt"/>
                <a:cs typeface="+mn-lt"/>
              </a:rPr>
              <a:t> ARPA subrecipient contracts, there are two basic kinds of contract modifications that can be approved: Budget and Performance Measure Modifications.</a:t>
            </a:r>
          </a:p>
          <a:p>
            <a:r>
              <a:rPr lang="en-US" sz="2200" err="1">
                <a:latin typeface="Calibri Light"/>
                <a:ea typeface="+mn-lt"/>
                <a:cs typeface="+mn-lt"/>
              </a:rPr>
              <a:t>ACCGov</a:t>
            </a:r>
            <a:r>
              <a:rPr lang="en-US" sz="2200">
                <a:latin typeface="Calibri Light"/>
                <a:ea typeface="+mn-lt"/>
                <a:cs typeface="+mn-lt"/>
              </a:rPr>
              <a:t> may, in its discretion, amend contracts to conform with Federal, state, or local governmental guidelines, policies and available funding amounts, or for other reasons.</a:t>
            </a:r>
          </a:p>
          <a:p>
            <a:r>
              <a:rPr lang="en-US" sz="2200">
                <a:latin typeface="Calibri Light"/>
                <a:ea typeface="+mn-lt"/>
                <a:cs typeface="+mn-lt"/>
              </a:rPr>
              <a:t>If such modification(s) result in a change in the funding amount or the Scope of Services, these amendments must be approved by the </a:t>
            </a:r>
            <a:r>
              <a:rPr lang="en-US" sz="2200" err="1">
                <a:latin typeface="Calibri Light"/>
                <a:ea typeface="+mn-lt"/>
                <a:cs typeface="+mn-lt"/>
              </a:rPr>
              <a:t>ACCGov</a:t>
            </a:r>
            <a:r>
              <a:rPr lang="en-US" sz="2200">
                <a:latin typeface="Calibri Light"/>
                <a:ea typeface="+mn-lt"/>
                <a:cs typeface="+mn-lt"/>
              </a:rPr>
              <a:t> Mayor and Commission. </a:t>
            </a:r>
          </a:p>
        </p:txBody>
      </p:sp>
    </p:spTree>
    <p:extLst>
      <p:ext uri="{BB962C8B-B14F-4D97-AF65-F5344CB8AC3E}">
        <p14:creationId xmlns:p14="http://schemas.microsoft.com/office/powerpoint/2010/main" val="6711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BB729DB3-EF56-54AF-A254-EBDCBC77BDA9}"/>
              </a:ext>
            </a:extLst>
          </p:cNvPr>
          <p:cNvPicPr>
            <a:picLocks noChangeAspect="1"/>
          </p:cNvPicPr>
          <p:nvPr/>
        </p:nvPicPr>
        <p:blipFill rotWithShape="1">
          <a:blip r:embed="rId2"/>
          <a:srcRect r="-2" b="626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FC24F-EF28-5927-7A8E-0A486E25A81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Questions?</a:t>
            </a:r>
          </a:p>
        </p:txBody>
      </p:sp>
    </p:spTree>
    <p:extLst>
      <p:ext uri="{BB962C8B-B14F-4D97-AF65-F5344CB8AC3E}">
        <p14:creationId xmlns:p14="http://schemas.microsoft.com/office/powerpoint/2010/main" val="834619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063240"/>
          </a:xfrm>
        </p:spPr>
        <p:txBody>
          <a:bodyPr>
            <a:normAutofit/>
          </a:bodyPr>
          <a:lstStyle/>
          <a:p>
            <a:r>
              <a:rPr lang="en-US" sz="6600" b="1"/>
              <a:t>Cost Principles  </a:t>
            </a:r>
          </a:p>
        </p:txBody>
      </p:sp>
    </p:spTree>
    <p:extLst>
      <p:ext uri="{BB962C8B-B14F-4D97-AF65-F5344CB8AC3E}">
        <p14:creationId xmlns:p14="http://schemas.microsoft.com/office/powerpoint/2010/main" val="401156473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BF550-2E05-1CED-ED60-614873570128}"/>
              </a:ext>
            </a:extLst>
          </p:cNvPr>
          <p:cNvSpPr>
            <a:spLocks noGrp="1"/>
          </p:cNvSpPr>
          <p:nvPr>
            <p:ph type="title"/>
          </p:nvPr>
        </p:nvSpPr>
        <p:spPr>
          <a:xfrm>
            <a:off x="838200" y="365125"/>
            <a:ext cx="10515600" cy="1325563"/>
          </a:xfrm>
        </p:spPr>
        <p:txBody>
          <a:bodyPr>
            <a:normAutofit/>
          </a:bodyPr>
          <a:lstStyle/>
          <a:p>
            <a:r>
              <a:rPr lang="en-US" sz="5400" b="1">
                <a:cs typeface="Calibri Light"/>
              </a:rPr>
              <a:t>Allowable Cost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D5D95D-7BF4-BC45-1F85-D3ABC46E4804}"/>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a:latin typeface="Calibri Light"/>
                <a:cs typeface="Calibri" panose="020F0502020204030204"/>
              </a:rPr>
              <a:t>A cost is allowable if:</a:t>
            </a:r>
            <a:endParaRPr lang="en-US" sz="2200">
              <a:latin typeface="Calibri Light"/>
              <a:cs typeface="Calibri Light"/>
            </a:endParaRPr>
          </a:p>
          <a:p>
            <a:pPr marL="514350" indent="-514350">
              <a:buAutoNum type="arabicPeriod"/>
            </a:pPr>
            <a:r>
              <a:rPr lang="en-US" sz="2200">
                <a:latin typeface="Calibri Light"/>
                <a:ea typeface="+mn-lt"/>
                <a:cs typeface="+mn-lt"/>
              </a:rPr>
              <a:t>The expenditure is necessary, reasonable and directly related to the grant (</a:t>
            </a:r>
            <a:r>
              <a:rPr lang="en-US" sz="2200">
                <a:latin typeface="Calibri Light"/>
                <a:ea typeface="+mn-lt"/>
                <a:cs typeface="+mn-lt"/>
                <a:hlinkClick r:id="rId2"/>
              </a:rPr>
              <a:t>2 CFR 200.403(a)</a:t>
            </a:r>
            <a:r>
              <a:rPr lang="en-US" sz="2200">
                <a:latin typeface="Calibri Light"/>
                <a:ea typeface="+mn-lt"/>
                <a:cs typeface="+mn-lt"/>
              </a:rPr>
              <a:t> and </a:t>
            </a:r>
            <a:r>
              <a:rPr lang="en-US" sz="2200" u="sng">
                <a:latin typeface="Calibri Light"/>
                <a:ea typeface="+mn-lt"/>
                <a:cs typeface="+mn-lt"/>
                <a:hlinkClick r:id="rId3"/>
              </a:rPr>
              <a:t>2 CFR 200.404</a:t>
            </a:r>
            <a:r>
              <a:rPr lang="en-US" sz="2200">
                <a:latin typeface="Calibri Light"/>
                <a:ea typeface="+mn-lt"/>
                <a:cs typeface="+mn-lt"/>
              </a:rPr>
              <a:t>).</a:t>
            </a:r>
          </a:p>
          <a:p>
            <a:pPr marL="514350" indent="-514350">
              <a:buAutoNum type="arabicPeriod"/>
            </a:pPr>
            <a:r>
              <a:rPr lang="en-US" sz="2200">
                <a:latin typeface="Calibri Light"/>
                <a:ea typeface="+mn-lt"/>
                <a:cs typeface="+mn-lt"/>
              </a:rPr>
              <a:t>The expenditure has been authorized by ACCGov through approval of the budget for the activity in your contract (</a:t>
            </a:r>
            <a:r>
              <a:rPr lang="en-US" sz="2200" u="sng">
                <a:latin typeface="Calibri Light"/>
                <a:ea typeface="+mn-lt"/>
                <a:cs typeface="+mn-lt"/>
                <a:hlinkClick r:id="rId4"/>
              </a:rPr>
              <a:t>2 CFR 200.403(b)</a:t>
            </a:r>
            <a:r>
              <a:rPr lang="en-US" sz="2200">
                <a:latin typeface="Calibri Light"/>
                <a:ea typeface="+mn-lt"/>
                <a:cs typeface="+mn-lt"/>
              </a:rPr>
              <a:t>). The program budget will be outlined in the subrecipient contract for services; </a:t>
            </a:r>
            <a:r>
              <a:rPr lang="en-US" sz="2200" b="1" u="sng">
                <a:latin typeface="Calibri Light"/>
                <a:ea typeface="+mn-lt"/>
                <a:cs typeface="+mn-lt"/>
              </a:rPr>
              <a:t>and</a:t>
            </a:r>
            <a:r>
              <a:rPr lang="en-US" sz="2200">
                <a:latin typeface="Calibri Light"/>
                <a:ea typeface="+mn-lt"/>
                <a:cs typeface="+mn-lt"/>
              </a:rPr>
              <a:t>,</a:t>
            </a:r>
          </a:p>
          <a:p>
            <a:pPr marL="514350" indent="-514350">
              <a:buAutoNum type="arabicPeriod"/>
            </a:pPr>
            <a:r>
              <a:rPr lang="en-US" sz="2200">
                <a:latin typeface="Calibri Light"/>
                <a:ea typeface="+mn-lt"/>
                <a:cs typeface="+mn-lt"/>
              </a:rPr>
              <a:t>The expenditure is not prohibited under federal, state or local laws or regulations; </a:t>
            </a:r>
            <a:r>
              <a:rPr lang="en-US" sz="2200" b="1" u="sng">
                <a:latin typeface="Calibri Light"/>
                <a:ea typeface="+mn-lt"/>
                <a:cs typeface="+mn-lt"/>
              </a:rPr>
              <a:t>and</a:t>
            </a:r>
            <a:r>
              <a:rPr lang="en-US" sz="2200">
                <a:latin typeface="Calibri Light"/>
                <a:ea typeface="+mn-lt"/>
                <a:cs typeface="+mn-lt"/>
              </a:rPr>
              <a:t>,</a:t>
            </a:r>
          </a:p>
          <a:p>
            <a:pPr marL="514350" indent="-514350">
              <a:buAutoNum type="arabicPeriod"/>
            </a:pPr>
            <a:r>
              <a:rPr lang="en-US" sz="2200">
                <a:latin typeface="Calibri Light"/>
                <a:ea typeface="+mn-lt"/>
                <a:cs typeface="+mn-lt"/>
              </a:rPr>
              <a:t>The subrecipient applies generally accepted accounting principles in computing the cost (</a:t>
            </a:r>
            <a:r>
              <a:rPr lang="en-US" sz="2200" u="sng">
                <a:latin typeface="Calibri Light"/>
                <a:ea typeface="+mn-lt"/>
                <a:cs typeface="+mn-lt"/>
                <a:hlinkClick r:id="rId5"/>
              </a:rPr>
              <a:t>2 CFR 200.403(e)</a:t>
            </a:r>
            <a:r>
              <a:rPr lang="en-US" sz="2200">
                <a:latin typeface="Calibri Light"/>
                <a:ea typeface="+mn-lt"/>
                <a:cs typeface="+mn-lt"/>
              </a:rPr>
              <a:t>), utilizes the same procedures in calculating costs as for its non-federally assisted activities (</a:t>
            </a:r>
            <a:r>
              <a:rPr lang="en-US" sz="2200" u="sng">
                <a:latin typeface="Calibri Light"/>
                <a:ea typeface="+mn-lt"/>
                <a:cs typeface="+mn-lt"/>
                <a:hlinkClick r:id="rId6"/>
              </a:rPr>
              <a:t>2 CFR 200.403(c)</a:t>
            </a:r>
            <a:r>
              <a:rPr lang="en-US" sz="2200">
                <a:latin typeface="Calibri Light"/>
                <a:ea typeface="+mn-lt"/>
                <a:cs typeface="+mn-lt"/>
              </a:rPr>
              <a:t>), and costs are consistently applied as any other costs incurred for the same purpose in like circumstances (</a:t>
            </a:r>
            <a:r>
              <a:rPr lang="en-US" sz="2200" u="sng">
                <a:latin typeface="Calibri Light"/>
                <a:ea typeface="+mn-lt"/>
                <a:cs typeface="+mn-lt"/>
                <a:hlinkClick r:id="rId7"/>
              </a:rPr>
              <a:t>2 CFR 200.403(d)</a:t>
            </a:r>
            <a:r>
              <a:rPr lang="en-US" sz="2200">
                <a:latin typeface="Calibri Light"/>
                <a:ea typeface="+mn-lt"/>
                <a:cs typeface="+mn-lt"/>
              </a:rPr>
              <a:t>); </a:t>
            </a:r>
            <a:r>
              <a:rPr lang="en-US" sz="2200" b="1" u="sng">
                <a:latin typeface="Calibri Light"/>
                <a:ea typeface="+mn-lt"/>
                <a:cs typeface="+mn-lt"/>
              </a:rPr>
              <a:t>and</a:t>
            </a:r>
            <a:r>
              <a:rPr lang="en-US" sz="2200">
                <a:latin typeface="Calibri Light"/>
                <a:ea typeface="+mn-lt"/>
                <a:cs typeface="+mn-lt"/>
              </a:rPr>
              <a:t>,</a:t>
            </a:r>
            <a:endParaRPr lang="en-US" sz="2200">
              <a:ea typeface="+mn-lt"/>
              <a:cs typeface="+mn-lt"/>
            </a:endParaRPr>
          </a:p>
          <a:p>
            <a:pPr marL="514350" indent="-514350">
              <a:buAutoNum type="arabicPeriod"/>
            </a:pPr>
            <a:endParaRPr lang="en-US" sz="1700">
              <a:cs typeface="Calibri"/>
            </a:endParaRPr>
          </a:p>
          <a:p>
            <a:pPr marL="514350" indent="-514350">
              <a:buAutoNum type="arabicPeriod"/>
            </a:pPr>
            <a:endParaRPr lang="en-US" sz="1700">
              <a:latin typeface="Calibri Light"/>
              <a:ea typeface="+mn-lt"/>
              <a:cs typeface="+mn-lt"/>
            </a:endParaRPr>
          </a:p>
          <a:p>
            <a:pPr marL="514350" indent="-514350">
              <a:buAutoNum type="arabicPeriod"/>
            </a:pPr>
            <a:endParaRPr lang="en-US" sz="1700">
              <a:ea typeface="+mn-lt"/>
              <a:cs typeface="+mn-lt"/>
            </a:endParaRPr>
          </a:p>
        </p:txBody>
      </p:sp>
    </p:spTree>
    <p:extLst>
      <p:ext uri="{BB962C8B-B14F-4D97-AF65-F5344CB8AC3E}">
        <p14:creationId xmlns:p14="http://schemas.microsoft.com/office/powerpoint/2010/main" val="719891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1F07B-D825-D3C6-D29C-2F063FDD7157}"/>
              </a:ext>
            </a:extLst>
          </p:cNvPr>
          <p:cNvSpPr>
            <a:spLocks noGrp="1"/>
          </p:cNvSpPr>
          <p:nvPr>
            <p:ph type="title"/>
          </p:nvPr>
        </p:nvSpPr>
        <p:spPr>
          <a:xfrm>
            <a:off x="838200" y="365125"/>
            <a:ext cx="10515600" cy="1325563"/>
          </a:xfrm>
        </p:spPr>
        <p:txBody>
          <a:bodyPr>
            <a:normAutofit/>
          </a:bodyPr>
          <a:lstStyle/>
          <a:p>
            <a:r>
              <a:rPr lang="en-US" sz="5400" b="1">
                <a:cs typeface="Calibri Light"/>
              </a:rPr>
              <a:t>Allowable Cost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A3C3E6-B8E5-A1CA-DCA6-E3BACABDDA40}"/>
              </a:ext>
            </a:extLst>
          </p:cNvPr>
          <p:cNvSpPr>
            <a:spLocks noGrp="1"/>
          </p:cNvSpPr>
          <p:nvPr>
            <p:ph idx="1"/>
          </p:nvPr>
        </p:nvSpPr>
        <p:spPr>
          <a:xfrm>
            <a:off x="838200" y="1695661"/>
            <a:ext cx="10515600" cy="5144050"/>
          </a:xfrm>
        </p:spPr>
        <p:txBody>
          <a:bodyPr vert="horz" lIns="91440" tIns="45720" rIns="91440" bIns="45720" rtlCol="0" anchor="t">
            <a:noAutofit/>
          </a:bodyPr>
          <a:lstStyle/>
          <a:p>
            <a:pPr marL="457200" indent="-457200">
              <a:buFont typeface="+mj-lt"/>
              <a:buAutoNum type="arabicPeriod" startAt="5"/>
            </a:pPr>
            <a:r>
              <a:rPr lang="en-US" sz="2100">
                <a:latin typeface="Calibri Light"/>
                <a:ea typeface="+mn-lt"/>
                <a:cs typeface="+mn-lt"/>
              </a:rPr>
              <a:t>It is properly documented (</a:t>
            </a:r>
            <a:r>
              <a:rPr lang="en-US" sz="2100">
                <a:latin typeface="Calibri Light"/>
                <a:ea typeface="+mn-lt"/>
                <a:cs typeface="+mn-lt"/>
                <a:hlinkClick r:id="rId2"/>
              </a:rPr>
              <a:t>2 CFR 200.403(g)</a:t>
            </a:r>
            <a:r>
              <a:rPr lang="en-US" sz="2100">
                <a:latin typeface="Calibri Light"/>
                <a:ea typeface="+mn-lt"/>
                <a:cs typeface="+mn-lt"/>
              </a:rPr>
              <a:t>); </a:t>
            </a:r>
            <a:r>
              <a:rPr lang="en-US" sz="2100" b="1" u="sng">
                <a:latin typeface="Calibri Light"/>
                <a:ea typeface="+mn-lt"/>
                <a:cs typeface="+mn-lt"/>
              </a:rPr>
              <a:t>and,</a:t>
            </a:r>
            <a:endParaRPr lang="en-US" sz="2100" u="sng">
              <a:latin typeface="Calibri Light"/>
              <a:cs typeface="Calibri"/>
            </a:endParaRPr>
          </a:p>
          <a:p>
            <a:pPr lvl="1"/>
            <a:r>
              <a:rPr lang="en-US" sz="2100">
                <a:latin typeface="Calibri Light"/>
                <a:ea typeface="+mn-lt"/>
                <a:cs typeface="+mn-lt"/>
              </a:rPr>
              <a:t>Proof of costs incurred (invoice, time sheet, lease agreement, itemized bill, </a:t>
            </a:r>
            <a:r>
              <a:rPr lang="en-US" sz="2100" err="1">
                <a:latin typeface="Calibri Light"/>
                <a:ea typeface="+mn-lt"/>
                <a:cs typeface="+mn-lt"/>
              </a:rPr>
              <a:t>etc</a:t>
            </a:r>
            <a:r>
              <a:rPr lang="en-US" sz="2100">
                <a:latin typeface="Calibri Light"/>
                <a:ea typeface="+mn-lt"/>
                <a:cs typeface="+mn-lt"/>
              </a:rPr>
              <a:t>)</a:t>
            </a:r>
          </a:p>
          <a:p>
            <a:pPr lvl="1"/>
            <a:r>
              <a:rPr lang="en-US" sz="2100">
                <a:latin typeface="Calibri Light"/>
                <a:ea typeface="+mn-lt"/>
                <a:cs typeface="+mn-lt"/>
              </a:rPr>
              <a:t>Proof of payment (cashed check, ACH receipt, bank or credit statement, </a:t>
            </a:r>
            <a:r>
              <a:rPr lang="en-US" sz="2100" err="1">
                <a:latin typeface="Calibri Light"/>
                <a:ea typeface="+mn-lt"/>
                <a:cs typeface="+mn-lt"/>
              </a:rPr>
              <a:t>etc</a:t>
            </a:r>
            <a:r>
              <a:rPr lang="en-US" sz="2100">
                <a:latin typeface="Calibri Light"/>
                <a:ea typeface="+mn-lt"/>
                <a:cs typeface="+mn-lt"/>
              </a:rPr>
              <a:t>)</a:t>
            </a:r>
          </a:p>
          <a:p>
            <a:pPr marL="457200" indent="-457200">
              <a:buFont typeface="+mj-lt"/>
              <a:buAutoNum type="arabicPeriod" startAt="5"/>
            </a:pPr>
            <a:r>
              <a:rPr lang="en-US" sz="2100">
                <a:latin typeface="Calibri Light"/>
                <a:ea typeface="+mn-lt"/>
                <a:cs typeface="+mn-lt"/>
              </a:rPr>
              <a:t>It is incurred during the approved budget period (</a:t>
            </a:r>
            <a:r>
              <a:rPr lang="en-US" sz="2100">
                <a:latin typeface="Calibri Light"/>
                <a:ea typeface="+mn-lt"/>
                <a:cs typeface="+mn-lt"/>
                <a:hlinkClick r:id="rId3"/>
              </a:rPr>
              <a:t>2 CFR 200.403(h)</a:t>
            </a:r>
            <a:r>
              <a:rPr lang="en-US" sz="2100">
                <a:latin typeface="Calibri Light"/>
                <a:ea typeface="+mn-lt"/>
                <a:cs typeface="+mn-lt"/>
              </a:rPr>
              <a:t>); </a:t>
            </a:r>
            <a:r>
              <a:rPr lang="en-US" sz="2100" b="1" u="sng">
                <a:latin typeface="Calibri Light"/>
                <a:ea typeface="+mn-lt"/>
                <a:cs typeface="+mn-lt"/>
              </a:rPr>
              <a:t>and,</a:t>
            </a:r>
            <a:endParaRPr lang="en-US" sz="2100" u="sng">
              <a:latin typeface="Calibri Light"/>
              <a:ea typeface="+mn-lt"/>
              <a:cs typeface="+mn-lt"/>
            </a:endParaRPr>
          </a:p>
          <a:p>
            <a:pPr marL="457200" indent="-457200">
              <a:buFont typeface="+mj-lt"/>
              <a:buAutoNum type="arabicPeriod" startAt="5"/>
            </a:pPr>
            <a:r>
              <a:rPr lang="en-US" sz="2100">
                <a:latin typeface="Calibri Light"/>
                <a:ea typeface="+mn-lt"/>
                <a:cs typeface="+mn-lt"/>
              </a:rPr>
              <a:t>The cost is allocable to the ARPA program (</a:t>
            </a:r>
            <a:r>
              <a:rPr lang="en-US" sz="2100">
                <a:latin typeface="Calibri Light"/>
                <a:ea typeface="+mn-lt"/>
                <a:cs typeface="+mn-lt"/>
                <a:hlinkClick r:id="rId4"/>
              </a:rPr>
              <a:t>2 CFR 200.405</a:t>
            </a:r>
            <a:r>
              <a:rPr lang="en-US" sz="2100">
                <a:latin typeface="Calibri Light"/>
                <a:ea typeface="+mn-lt"/>
                <a:cs typeface="+mn-lt"/>
              </a:rPr>
              <a:t>). A cost is allocable to a particular cost objective (grant, program or activity) in proportion to the relative benefits received for that objective. This means that:</a:t>
            </a:r>
          </a:p>
          <a:p>
            <a:pPr lvl="1"/>
            <a:r>
              <a:rPr lang="en-US" sz="2100">
                <a:latin typeface="Calibri Light"/>
                <a:ea typeface="+mn-lt"/>
                <a:cs typeface="+mn-lt"/>
              </a:rPr>
              <a:t>If an office is utilized by two programs during the same hours, the costs of the office should be allocated between the two programs on an equitable basis.</a:t>
            </a:r>
          </a:p>
          <a:p>
            <a:pPr lvl="1"/>
            <a:r>
              <a:rPr lang="en-US" sz="2100">
                <a:latin typeface="Calibri Light"/>
                <a:ea typeface="+mn-lt"/>
                <a:cs typeface="+mn-lt"/>
              </a:rPr>
              <a:t>The same expense cannot be claimed against more than one grant (double billing is prohibited); </a:t>
            </a:r>
            <a:r>
              <a:rPr lang="en-US" sz="2100" b="1" u="sng">
                <a:latin typeface="Calibri Light"/>
                <a:ea typeface="+mn-lt"/>
                <a:cs typeface="+mn-lt"/>
              </a:rPr>
              <a:t>and,</a:t>
            </a:r>
          </a:p>
          <a:p>
            <a:pPr marL="457200" indent="-457200">
              <a:buFont typeface="+mj-lt"/>
              <a:buAutoNum type="arabicPeriod" startAt="5"/>
            </a:pPr>
            <a:r>
              <a:rPr lang="en-US" sz="2100">
                <a:latin typeface="Calibri Light"/>
                <a:ea typeface="+mn-lt"/>
                <a:cs typeface="+mn-lt"/>
              </a:rPr>
              <a:t>The cost is net of all applicable credits. Any credits such as purchase discounts or price adjustments must be deducted from total costs charged (</a:t>
            </a:r>
            <a:r>
              <a:rPr lang="en-US" sz="2100">
                <a:latin typeface="Calibri Light"/>
                <a:ea typeface="+mn-lt"/>
                <a:cs typeface="+mn-lt"/>
                <a:hlinkClick r:id="rId5"/>
              </a:rPr>
              <a:t>2 CFR 200.406</a:t>
            </a:r>
            <a:r>
              <a:rPr lang="en-US" sz="2100">
                <a:latin typeface="Calibri Light"/>
                <a:ea typeface="+mn-lt"/>
                <a:cs typeface="+mn-lt"/>
              </a:rPr>
              <a:t>). The subrecipient is not allowed to make a profit from credits against any costs charged to ARPA funds.</a:t>
            </a:r>
            <a:endParaRPr lang="en-US" sz="2100">
              <a:latin typeface="Calibri Light"/>
              <a:cs typeface="Calibri Light"/>
            </a:endParaRPr>
          </a:p>
        </p:txBody>
      </p:sp>
    </p:spTree>
    <p:extLst>
      <p:ext uri="{BB962C8B-B14F-4D97-AF65-F5344CB8AC3E}">
        <p14:creationId xmlns:p14="http://schemas.microsoft.com/office/powerpoint/2010/main" val="941949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900518"/>
          </a:xfrm>
        </p:spPr>
        <p:txBody>
          <a:bodyPr>
            <a:normAutofit/>
          </a:bodyPr>
          <a:lstStyle/>
          <a:p>
            <a:r>
              <a:rPr lang="en-US" b="1">
                <a:solidFill>
                  <a:srgbClr val="FFFFFF"/>
                </a:solidFill>
              </a:rPr>
              <a:t>Audit Requirements</a:t>
            </a:r>
            <a:endParaRPr lang="en-US" b="1">
              <a:solidFill>
                <a:srgbClr val="FFFFFF"/>
              </a:solidFill>
              <a:cs typeface="Calibri Light"/>
            </a:endParaRPr>
          </a:p>
        </p:txBody>
      </p:sp>
    </p:spTree>
    <p:extLst>
      <p:ext uri="{BB962C8B-B14F-4D97-AF65-F5344CB8AC3E}">
        <p14:creationId xmlns:p14="http://schemas.microsoft.com/office/powerpoint/2010/main" val="274661281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4EAD348-5D73-C258-81C2-9EF05A265DD4}"/>
              </a:ext>
            </a:extLst>
          </p:cNvPr>
          <p:cNvSpPr>
            <a:spLocks noGrp="1"/>
          </p:cNvSpPr>
          <p:nvPr>
            <p:ph idx="1"/>
          </p:nvPr>
        </p:nvSpPr>
        <p:spPr>
          <a:xfrm>
            <a:off x="931127" y="1072918"/>
            <a:ext cx="10515600" cy="4351338"/>
          </a:xfrm>
        </p:spPr>
        <p:txBody>
          <a:bodyPr vert="horz" lIns="91440" tIns="45720" rIns="91440" bIns="45720" rtlCol="0">
            <a:normAutofit/>
          </a:bodyPr>
          <a:lstStyle/>
          <a:p>
            <a:pPr marL="0" indent="0">
              <a:spcBef>
                <a:spcPts val="0"/>
              </a:spcBef>
              <a:spcAft>
                <a:spcPts val="600"/>
              </a:spcAft>
              <a:buNone/>
            </a:pPr>
            <a:r>
              <a:rPr lang="en-US" sz="2200">
                <a:latin typeface="+mj-lt"/>
                <a:cs typeface="Calibri Light"/>
              </a:rPr>
              <a:t>Subrecipients are required to have an </a:t>
            </a:r>
            <a:r>
              <a:rPr lang="en-US" sz="2200">
                <a:latin typeface="+mj-lt"/>
                <a:cs typeface="Calibri Light"/>
                <a:hlinkClick r:id="rId2"/>
              </a:rPr>
              <a:t>annual</a:t>
            </a:r>
            <a:r>
              <a:rPr lang="en-US" sz="2200">
                <a:latin typeface="+mj-lt"/>
                <a:cs typeface="Calibri Light"/>
              </a:rPr>
              <a:t> audit conducted of federal funds expended each fiscal year or face </a:t>
            </a:r>
            <a:r>
              <a:rPr lang="en-US" sz="2200">
                <a:latin typeface="+mj-lt"/>
                <a:cs typeface="Calibri Light"/>
                <a:hlinkClick r:id="rId3"/>
              </a:rPr>
              <a:t>sanctions.</a:t>
            </a:r>
            <a:endParaRPr lang="en-US" sz="2200">
              <a:latin typeface="+mj-lt"/>
              <a:cs typeface="Calibri" panose="020F0502020204030204"/>
            </a:endParaRPr>
          </a:p>
          <a:p>
            <a:pPr marL="0" indent="0">
              <a:spcBef>
                <a:spcPts val="0"/>
              </a:spcBef>
              <a:spcAft>
                <a:spcPts val="600"/>
              </a:spcAft>
              <a:buNone/>
            </a:pPr>
            <a:endParaRPr lang="en-US" sz="2200">
              <a:latin typeface="+mj-lt"/>
              <a:cs typeface="Calibri Light"/>
            </a:endParaRPr>
          </a:p>
          <a:p>
            <a:pPr marL="0" indent="0">
              <a:spcBef>
                <a:spcPts val="0"/>
              </a:spcBef>
              <a:spcAft>
                <a:spcPts val="600"/>
              </a:spcAft>
              <a:buNone/>
            </a:pPr>
            <a:r>
              <a:rPr lang="en-US" sz="2200" b="1" i="1">
                <a:latin typeface="+mj-lt"/>
                <a:cs typeface="Calibri Light"/>
                <a:hlinkClick r:id="rId4"/>
              </a:rPr>
              <a:t>Subrecipients and contractors.</a:t>
            </a:r>
            <a:r>
              <a:rPr lang="en-US" sz="2200">
                <a:latin typeface="+mj-lt"/>
                <a:cs typeface="Calibri Light"/>
              </a:rPr>
              <a:t> An auditee may simultaneously be a recipient, a subrecipient, and a contractor. Federal awards expended as a recipient or a subrecipient are subject to audit under this part. The payments received for goods or services provided as a contractor are not Federal awards. Section </a:t>
            </a:r>
            <a:r>
              <a:rPr lang="en-US" sz="2200">
                <a:latin typeface="+mj-lt"/>
                <a:cs typeface="Calibri Light"/>
                <a:hlinkClick r:id="rId5"/>
              </a:rPr>
              <a:t>2 CFR 200.331</a:t>
            </a:r>
            <a:r>
              <a:rPr lang="en-US" sz="2200">
                <a:latin typeface="+mj-lt"/>
                <a:cs typeface="Calibri Light"/>
              </a:rPr>
              <a:t> sets forth the considerations in determining whether payments constitute a Federal award or a payment for goods or services provided as a contractor. See </a:t>
            </a:r>
            <a:r>
              <a:rPr lang="en-US" sz="2200">
                <a:latin typeface="+mj-lt"/>
                <a:cs typeface="Calibri Light"/>
                <a:hlinkClick r:id="rId6"/>
              </a:rPr>
              <a:t>2 CFR 200.501(g)</a:t>
            </a:r>
            <a:r>
              <a:rPr lang="en-US" sz="2200">
                <a:latin typeface="+mj-lt"/>
                <a:cs typeface="Calibri Light"/>
              </a:rPr>
              <a:t> for the compliance responsibilities of contractors. </a:t>
            </a:r>
            <a:endParaRPr lang="en-US" sz="2200">
              <a:latin typeface="+mj-lt"/>
            </a:endParaRPr>
          </a:p>
        </p:txBody>
      </p:sp>
    </p:spTree>
    <p:extLst>
      <p:ext uri="{BB962C8B-B14F-4D97-AF65-F5344CB8AC3E}">
        <p14:creationId xmlns:p14="http://schemas.microsoft.com/office/powerpoint/2010/main" val="191386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000" b="1"/>
              <a:t>Key ARPA Staff and Presenters Introduction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48BA113-2CD1-7515-5B69-67CF4D4FD9AA}"/>
              </a:ext>
            </a:extLst>
          </p:cNvPr>
          <p:cNvGraphicFramePr>
            <a:graphicFrameLocks noGrp="1"/>
          </p:cNvGraphicFramePr>
          <p:nvPr>
            <p:ph idx="1"/>
            <p:extLst>
              <p:ext uri="{D42A27DB-BD31-4B8C-83A1-F6EECF244321}">
                <p14:modId xmlns:p14="http://schemas.microsoft.com/office/powerpoint/2010/main" val="1996200014"/>
              </p:ext>
            </p:extLst>
          </p:nvPr>
        </p:nvGraphicFramePr>
        <p:xfrm>
          <a:off x="4644970" y="863846"/>
          <a:ext cx="754398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956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037DBC-E6B8-59D4-640D-AF0D492A73E2}"/>
              </a:ext>
            </a:extLst>
          </p:cNvPr>
          <p:cNvSpPr>
            <a:spLocks noGrp="1"/>
          </p:cNvSpPr>
          <p:nvPr>
            <p:ph idx="1"/>
          </p:nvPr>
        </p:nvSpPr>
        <p:spPr>
          <a:xfrm>
            <a:off x="669036" y="1816163"/>
            <a:ext cx="11078772" cy="4251960"/>
          </a:xfrm>
        </p:spPr>
        <p:txBody>
          <a:bodyPr vert="horz" lIns="91440" tIns="45720" rIns="91440" bIns="45720" rtlCol="0" anchor="t">
            <a:noAutofit/>
          </a:bodyPr>
          <a:lstStyle/>
          <a:p>
            <a:pPr marL="457200" indent="-457200">
              <a:buAutoNum type="arabicPeriod"/>
            </a:pPr>
            <a:r>
              <a:rPr lang="en-US" sz="1800" b="1">
                <a:latin typeface="Calibri Light"/>
                <a:ea typeface="+mn-lt"/>
                <a:cs typeface="+mn-lt"/>
              </a:rPr>
              <a:t>Single or Program-Specific Audit Threshold </a:t>
            </a:r>
            <a:r>
              <a:rPr lang="en-US" sz="1800">
                <a:latin typeface="Calibri Light"/>
                <a:ea typeface="+mn-lt"/>
                <a:cs typeface="+mn-lt"/>
              </a:rPr>
              <a:t>(</a:t>
            </a:r>
            <a:r>
              <a:rPr lang="en-US" sz="1800" u="sng">
                <a:latin typeface="Calibri Light"/>
                <a:ea typeface="+mn-lt"/>
                <a:cs typeface="+mn-lt"/>
                <a:hlinkClick r:id="rId2"/>
              </a:rPr>
              <a:t>2 CFR 200.501</a:t>
            </a:r>
            <a:r>
              <a:rPr lang="en-US" sz="1800">
                <a:latin typeface="Calibri Light"/>
                <a:ea typeface="+mn-lt"/>
                <a:cs typeface="+mn-lt"/>
              </a:rPr>
              <a:t>). The </a:t>
            </a:r>
            <a:r>
              <a:rPr lang="en-US" sz="1800" u="sng">
                <a:latin typeface="Calibri Light"/>
                <a:ea typeface="+mn-lt"/>
                <a:cs typeface="+mn-lt"/>
                <a:hlinkClick r:id="rId2"/>
              </a:rPr>
              <a:t>single</a:t>
            </a:r>
            <a:r>
              <a:rPr lang="en-US" sz="1800">
                <a:latin typeface="Calibri Light"/>
                <a:ea typeface="+mn-lt"/>
                <a:cs typeface="+mn-lt"/>
              </a:rPr>
              <a:t> or </a:t>
            </a:r>
            <a:r>
              <a:rPr lang="en-US" sz="1800" u="sng">
                <a:latin typeface="Calibri Light"/>
                <a:ea typeface="+mn-lt"/>
                <a:cs typeface="+mn-lt"/>
                <a:hlinkClick r:id="rId3"/>
              </a:rPr>
              <a:t>program specific</a:t>
            </a:r>
            <a:r>
              <a:rPr lang="en-US" sz="1800">
                <a:latin typeface="Calibri Light"/>
                <a:ea typeface="+mn-lt"/>
                <a:cs typeface="+mn-lt"/>
              </a:rPr>
              <a:t> audit threshold as of December 2023 is $750,000 in federal expenditures. This means that all non-federal government agencies and nonprofit organizations that expend $750,000 or more in federal awards in a given fiscal year are required to conduct a single or program specific audit. See also </a:t>
            </a:r>
            <a:r>
              <a:rPr lang="en-US" sz="1800" u="sng">
                <a:latin typeface="Calibri Light"/>
                <a:ea typeface="+mn-lt"/>
                <a:cs typeface="+mn-lt"/>
                <a:hlinkClick r:id="rId4"/>
              </a:rPr>
              <a:t>2 CFR 200.502</a:t>
            </a:r>
            <a:r>
              <a:rPr lang="en-US" sz="1800">
                <a:latin typeface="Calibri Light"/>
                <a:ea typeface="+mn-lt"/>
                <a:cs typeface="+mn-lt"/>
              </a:rPr>
              <a:t> to determine federal expenditures and </a:t>
            </a:r>
            <a:r>
              <a:rPr lang="en-US" sz="1800" u="sng">
                <a:latin typeface="Calibri Light"/>
                <a:ea typeface="+mn-lt"/>
                <a:cs typeface="+mn-lt"/>
                <a:hlinkClick r:id="rId5"/>
              </a:rPr>
              <a:t>2 CFR 200.507</a:t>
            </a:r>
            <a:r>
              <a:rPr lang="en-US" sz="1800">
                <a:latin typeface="Calibri Light"/>
                <a:ea typeface="+mn-lt"/>
                <a:cs typeface="+mn-lt"/>
              </a:rPr>
              <a:t> for more detail regarding program specific audits.</a:t>
            </a:r>
          </a:p>
          <a:p>
            <a:pPr marL="457200" indent="-457200">
              <a:buAutoNum type="arabicPeriod"/>
            </a:pPr>
            <a:r>
              <a:rPr lang="en-US" sz="1800" b="1">
                <a:latin typeface="Calibri Light"/>
                <a:ea typeface="+mn-lt"/>
                <a:cs typeface="+mn-lt"/>
              </a:rPr>
              <a:t>Audit Findings </a:t>
            </a:r>
            <a:r>
              <a:rPr lang="en-US" sz="1800" u="sng">
                <a:latin typeface="Calibri Light"/>
                <a:ea typeface="+mn-lt"/>
                <a:cs typeface="+mn-lt"/>
                <a:hlinkClick r:id="rId6"/>
              </a:rPr>
              <a:t>(2 CFR 200.516)</a:t>
            </a:r>
            <a:r>
              <a:rPr lang="en-US" sz="1800">
                <a:latin typeface="Calibri Light"/>
                <a:ea typeface="+mn-lt"/>
                <a:cs typeface="+mn-lt"/>
              </a:rPr>
              <a:t>. Auditors must report significant deficiencies and material weaknesses in internal controls, material noncompliance with the provisions of Federal statutes, regulations, or the terms and conditions of Federal award(s), known questioned costs that are greater than $25,000, and known or likely fraud affecting a Federal award. See also </a:t>
            </a:r>
            <a:r>
              <a:rPr lang="en-US" sz="1800" u="sng">
                <a:latin typeface="Calibri Light"/>
                <a:ea typeface="+mn-lt"/>
                <a:cs typeface="+mn-lt"/>
                <a:hlinkClick r:id="rId7"/>
              </a:rPr>
              <a:t>2 CFR 200.514</a:t>
            </a:r>
            <a:r>
              <a:rPr lang="en-US" sz="1800">
                <a:latin typeface="Calibri Light"/>
                <a:ea typeface="+mn-lt"/>
                <a:cs typeface="+mn-lt"/>
              </a:rPr>
              <a:t> for more details about the scope of a federal audit.</a:t>
            </a:r>
          </a:p>
          <a:p>
            <a:pPr marL="457200" indent="-457200">
              <a:buAutoNum type="arabicPeriod"/>
            </a:pPr>
            <a:r>
              <a:rPr lang="en-US" sz="1800" b="1">
                <a:latin typeface="Calibri Light"/>
                <a:ea typeface="+mn-lt"/>
                <a:cs typeface="+mn-lt"/>
              </a:rPr>
              <a:t>Audit Expenses</a:t>
            </a:r>
            <a:r>
              <a:rPr lang="en-US" sz="1800">
                <a:latin typeface="Calibri Light"/>
                <a:ea typeface="+mn-lt"/>
                <a:cs typeface="+mn-lt"/>
              </a:rPr>
              <a:t>. Any costs of auditing grantees or recipients that are not required to have a single audit are not allowable </a:t>
            </a:r>
            <a:r>
              <a:rPr lang="en-US" sz="1800" u="sng">
                <a:latin typeface="Calibri Light"/>
                <a:ea typeface="+mn-lt"/>
                <a:cs typeface="+mn-lt"/>
                <a:hlinkClick r:id="rId8"/>
              </a:rPr>
              <a:t>(2 CFR 200.506).</a:t>
            </a:r>
            <a:endParaRPr lang="en-US" sz="1800">
              <a:latin typeface="Calibri Light"/>
              <a:ea typeface="+mn-lt"/>
              <a:cs typeface="+mn-lt"/>
            </a:endParaRPr>
          </a:p>
          <a:p>
            <a:pPr marL="457200" indent="-457200">
              <a:buAutoNum type="arabicPeriod"/>
            </a:pPr>
            <a:r>
              <a:rPr lang="en-US" sz="1800" b="1">
                <a:latin typeface="Calibri Light"/>
                <a:ea typeface="+mn-lt"/>
                <a:cs typeface="+mn-lt"/>
              </a:rPr>
              <a:t>Auditee Responsibilities </a:t>
            </a:r>
            <a:r>
              <a:rPr lang="en-US" sz="1800">
                <a:latin typeface="Calibri Light"/>
                <a:ea typeface="+mn-lt"/>
                <a:cs typeface="+mn-lt"/>
              </a:rPr>
              <a:t>(</a:t>
            </a:r>
            <a:r>
              <a:rPr lang="en-US" sz="1800" u="sng">
                <a:latin typeface="Calibri Light"/>
                <a:ea typeface="+mn-lt"/>
                <a:cs typeface="+mn-lt"/>
                <a:hlinkClick r:id="rId9"/>
              </a:rPr>
              <a:t>2 CFR 200.508</a:t>
            </a:r>
            <a:r>
              <a:rPr lang="en-US" sz="1800">
                <a:latin typeface="Calibri Light"/>
                <a:ea typeface="+mn-lt"/>
                <a:cs typeface="+mn-lt"/>
              </a:rPr>
              <a:t>). Auditees must procure or otherwise arrange for the audit according to </a:t>
            </a:r>
            <a:r>
              <a:rPr lang="en-US" sz="1800" u="sng">
                <a:latin typeface="Calibri Light"/>
                <a:ea typeface="+mn-lt"/>
                <a:cs typeface="+mn-lt"/>
                <a:hlinkClick r:id="rId10"/>
              </a:rPr>
              <a:t>2 CFR 200.509</a:t>
            </a:r>
            <a:r>
              <a:rPr lang="en-US" sz="1800">
                <a:latin typeface="Calibri Light"/>
                <a:ea typeface="+mn-lt"/>
                <a:cs typeface="+mn-lt"/>
              </a:rPr>
              <a:t>, prepare appropriate financial statements according to </a:t>
            </a:r>
            <a:r>
              <a:rPr lang="en-US" sz="1800" u="sng">
                <a:latin typeface="Calibri Light"/>
                <a:ea typeface="+mn-lt"/>
                <a:cs typeface="+mn-lt"/>
                <a:hlinkClick r:id="rId11"/>
              </a:rPr>
              <a:t>2 CFR 200.510</a:t>
            </a:r>
            <a:r>
              <a:rPr lang="en-US" sz="1800">
                <a:latin typeface="Calibri Light"/>
                <a:ea typeface="+mn-lt"/>
                <a:cs typeface="+mn-lt"/>
              </a:rPr>
              <a:t>, promptly follow up and take corrective action on audit findings according to </a:t>
            </a:r>
            <a:r>
              <a:rPr lang="en-US" sz="1800" u="sng">
                <a:latin typeface="Calibri Light"/>
                <a:ea typeface="+mn-lt"/>
                <a:cs typeface="+mn-lt"/>
                <a:hlinkClick r:id="rId12"/>
              </a:rPr>
              <a:t>2 CFR 200.511</a:t>
            </a:r>
            <a:r>
              <a:rPr lang="en-US" sz="1800">
                <a:latin typeface="Calibri Light"/>
                <a:ea typeface="+mn-lt"/>
                <a:cs typeface="+mn-lt"/>
              </a:rPr>
              <a:t>, and provide the auditor with access to personnel, accounts, books, records, supporting documentation, and other information as needed.</a:t>
            </a:r>
          </a:p>
          <a:p>
            <a:pPr marL="914400" lvl="1" indent="-457200">
              <a:buAutoNum type="arabicPeriod"/>
            </a:pPr>
            <a:r>
              <a:rPr lang="en-US" sz="1800">
                <a:latin typeface="Calibri Light"/>
                <a:ea typeface="+mn-lt"/>
                <a:cs typeface="+mn-lt"/>
              </a:rPr>
              <a:t>Audits must be conducted in accordance with Generally Accepted Government Auditing Standards (GAGAS) </a:t>
            </a:r>
            <a:r>
              <a:rPr lang="en-US" sz="1800" u="sng">
                <a:latin typeface="Calibri Light"/>
                <a:ea typeface="+mn-lt"/>
                <a:cs typeface="+mn-lt"/>
                <a:hlinkClick r:id="rId13"/>
              </a:rPr>
              <a:t>(2 CFR 200.514(a))</a:t>
            </a:r>
            <a:r>
              <a:rPr lang="en-US" sz="1800">
                <a:latin typeface="Calibri Light"/>
                <a:ea typeface="+mn-lt"/>
                <a:cs typeface="+mn-lt"/>
              </a:rPr>
              <a:t>.</a:t>
            </a:r>
          </a:p>
        </p:txBody>
      </p:sp>
      <p:sp>
        <p:nvSpPr>
          <p:cNvPr id="2" name="TextBox 1">
            <a:extLst>
              <a:ext uri="{FF2B5EF4-FFF2-40B4-BE49-F238E27FC236}">
                <a16:creationId xmlns:a16="http://schemas.microsoft.com/office/drawing/2014/main" id="{EAE5EEF0-1F89-08EA-AE40-CE5928BF1E56}"/>
              </a:ext>
            </a:extLst>
          </p:cNvPr>
          <p:cNvSpPr txBox="1"/>
          <p:nvPr/>
        </p:nvSpPr>
        <p:spPr>
          <a:xfrm>
            <a:off x="446048" y="789877"/>
            <a:ext cx="113017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Light"/>
                <a:cs typeface="Calibri"/>
              </a:rPr>
              <a:t>Audits must be conducted in accordance with the following:</a:t>
            </a:r>
            <a:endParaRPr lang="en-US" sz="3600" b="1">
              <a:latin typeface="Calibri Light"/>
            </a:endParaRPr>
          </a:p>
        </p:txBody>
      </p:sp>
    </p:spTree>
    <p:extLst>
      <p:ext uri="{BB962C8B-B14F-4D97-AF65-F5344CB8AC3E}">
        <p14:creationId xmlns:p14="http://schemas.microsoft.com/office/powerpoint/2010/main" val="2994711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7E74A-D558-54E4-853D-792C202ED5B6}"/>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Single Audit Exemptions: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06AE25-4D98-B6B2-BA3C-49E23C799510}"/>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latin typeface="Calibri Light"/>
                <a:cs typeface="Calibri"/>
              </a:rPr>
              <a:t>Subrecipients who did not expend more than $750,000 of federal funds annually (</a:t>
            </a:r>
            <a:r>
              <a:rPr lang="en-US" sz="2200" u="sng">
                <a:latin typeface="Calibri Light"/>
                <a:cs typeface="Calibri"/>
                <a:hlinkClick r:id="rId2"/>
              </a:rPr>
              <a:t>2 CFR 200.501(d)</a:t>
            </a:r>
            <a:r>
              <a:rPr lang="en-US" sz="2200">
                <a:latin typeface="Calibri Light"/>
                <a:cs typeface="Calibri"/>
              </a:rPr>
              <a:t>).</a:t>
            </a:r>
          </a:p>
          <a:p>
            <a:r>
              <a:rPr lang="en-US" sz="2200">
                <a:latin typeface="Calibri Light"/>
                <a:cs typeface="Calibri"/>
              </a:rPr>
              <a:t>For-profit subrecipients are not subject to federal audit requirements. However, HCD, as the pass-through entity, is responsible for establishing requirements to ensure compliance by for-profit subrecipients. These requirements and the for-profit's responsibility to maintain compliance will be described in your subrecipient agreement with ACCGov.</a:t>
            </a:r>
          </a:p>
          <a:p>
            <a:endParaRPr lang="en-US" sz="2200">
              <a:cs typeface="Calibri"/>
            </a:endParaRPr>
          </a:p>
        </p:txBody>
      </p:sp>
    </p:spTree>
    <p:extLst>
      <p:ext uri="{BB962C8B-B14F-4D97-AF65-F5344CB8AC3E}">
        <p14:creationId xmlns:p14="http://schemas.microsoft.com/office/powerpoint/2010/main" val="987114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997699"/>
          </a:xfrm>
        </p:spPr>
        <p:txBody>
          <a:bodyPr anchor="ctr">
            <a:normAutofit/>
          </a:bodyPr>
          <a:lstStyle/>
          <a:p>
            <a:r>
              <a:rPr lang="en-US" b="1">
                <a:solidFill>
                  <a:srgbClr val="FFFFFF"/>
                </a:solidFill>
                <a:cs typeface="Calibri Light"/>
              </a:rPr>
              <a:t>Subrecipient Guide Appendices</a:t>
            </a:r>
            <a:endParaRPr lang="en-US" b="1">
              <a:solidFill>
                <a:srgbClr val="FFFFFF"/>
              </a:solidFill>
            </a:endParaRPr>
          </a:p>
        </p:txBody>
      </p:sp>
    </p:spTree>
    <p:extLst>
      <p:ext uri="{BB962C8B-B14F-4D97-AF65-F5344CB8AC3E}">
        <p14:creationId xmlns:p14="http://schemas.microsoft.com/office/powerpoint/2010/main" val="1483701585"/>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56F31F-51D1-75F7-4420-A7F971CCD46F}"/>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F5B014A-26B9-3CB3-B05E-5CEE5C806D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3DB1412-1D1C-9B14-C602-2F1E3ECEA592}"/>
              </a:ext>
            </a:extLst>
          </p:cNvPr>
          <p:cNvGraphicFramePr>
            <a:graphicFrameLocks noGrp="1"/>
          </p:cNvGraphicFramePr>
          <p:nvPr>
            <p:ph idx="1"/>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8F07EDAC-7FAE-044B-C212-68125EEFC175}"/>
              </a:ext>
            </a:extLst>
          </p:cNvPr>
          <p:cNvSpPr/>
          <p:nvPr/>
        </p:nvSpPr>
        <p:spPr>
          <a:xfrm>
            <a:off x="-8128" y="0"/>
            <a:ext cx="50419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E2D59-304B-D19A-406B-C102988300F1}"/>
              </a:ext>
            </a:extLst>
          </p:cNvPr>
          <p:cNvSpPr>
            <a:spLocks noGrp="1"/>
          </p:cNvSpPr>
          <p:nvPr>
            <p:ph type="title"/>
          </p:nvPr>
        </p:nvSpPr>
        <p:spPr>
          <a:xfrm>
            <a:off x="635348" y="644354"/>
            <a:ext cx="3754948" cy="5569291"/>
          </a:xfrm>
        </p:spPr>
        <p:txBody>
          <a:bodyPr vert="horz" lIns="91440" tIns="45720" rIns="91440" bIns="45720" rtlCol="0" anchor="ctr">
            <a:normAutofit/>
          </a:bodyPr>
          <a:lstStyle/>
          <a:p>
            <a:r>
              <a:rPr lang="en-US" sz="4200" b="1">
                <a:solidFill>
                  <a:schemeClr val="bg1"/>
                </a:solidFill>
              </a:rPr>
              <a:t>APPENDIX A: ARPA Program Resources</a:t>
            </a:r>
            <a:endParaRPr lang="en-US" sz="4200" b="1">
              <a:solidFill>
                <a:schemeClr val="bg1"/>
              </a:solidFill>
              <a:cs typeface="Calibri Light"/>
            </a:endParaRPr>
          </a:p>
        </p:txBody>
      </p:sp>
    </p:spTree>
    <p:extLst>
      <p:ext uri="{BB962C8B-B14F-4D97-AF65-F5344CB8AC3E}">
        <p14:creationId xmlns:p14="http://schemas.microsoft.com/office/powerpoint/2010/main" val="2574744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28E5CB-913B-4378-97CE-18C9F6410C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2771B2-7112-60F6-3849-6F282816A857}"/>
              </a:ext>
            </a:extLst>
          </p:cNvPr>
          <p:cNvGraphicFramePr>
            <a:graphicFrameLocks noGrp="1"/>
          </p:cNvGraphicFramePr>
          <p:nvPr>
            <p:ph idx="1"/>
            <p:extLst>
              <p:ext uri="{D42A27DB-BD31-4B8C-83A1-F6EECF244321}">
                <p14:modId xmlns:p14="http://schemas.microsoft.com/office/powerpoint/2010/main" val="3481621418"/>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42BF364D-6BAD-4EB9-BA17-BDC0B417C8F8}"/>
              </a:ext>
            </a:extLst>
          </p:cNvPr>
          <p:cNvSpPr/>
          <p:nvPr/>
        </p:nvSpPr>
        <p:spPr>
          <a:xfrm>
            <a:off x="-8128" y="0"/>
            <a:ext cx="50419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348" y="644354"/>
            <a:ext cx="3754948" cy="5569291"/>
          </a:xfrm>
        </p:spPr>
        <p:txBody>
          <a:bodyPr vert="horz" lIns="91440" tIns="45720" rIns="91440" bIns="45720" rtlCol="0" anchor="ctr">
            <a:normAutofit/>
          </a:bodyPr>
          <a:lstStyle/>
          <a:p>
            <a:r>
              <a:rPr lang="en-US" sz="4200" b="1">
                <a:solidFill>
                  <a:schemeClr val="bg1"/>
                </a:solidFill>
              </a:rPr>
              <a:t>APPENDIX B: Contract Checklist</a:t>
            </a:r>
          </a:p>
        </p:txBody>
      </p:sp>
    </p:spTree>
    <p:extLst>
      <p:ext uri="{BB962C8B-B14F-4D97-AF65-F5344CB8AC3E}">
        <p14:creationId xmlns:p14="http://schemas.microsoft.com/office/powerpoint/2010/main" val="303071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CFB46F-CD09-415F-953A-126A3DB7E048}"/>
              </a:ext>
            </a:extLst>
          </p:cNvPr>
          <p:cNvSpPr/>
          <p:nvPr/>
        </p:nvSpPr>
        <p:spPr>
          <a:xfrm>
            <a:off x="0" y="0"/>
            <a:ext cx="50419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39" y="0"/>
            <a:ext cx="3932237" cy="6731000"/>
          </a:xfrm>
        </p:spPr>
        <p:txBody>
          <a:bodyPr anchor="ctr">
            <a:normAutofit/>
          </a:bodyPr>
          <a:lstStyle/>
          <a:p>
            <a:r>
              <a:rPr lang="en-US" sz="4200" b="1">
                <a:solidFill>
                  <a:schemeClr val="bg1"/>
                </a:solidFill>
              </a:rPr>
              <a:t>APPENDIX C: Reimbursement Request Forms &amp; Progress Reporting</a:t>
            </a:r>
          </a:p>
        </p:txBody>
      </p:sp>
      <p:graphicFrame>
        <p:nvGraphicFramePr>
          <p:cNvPr id="5" name="Content Placeholder 2">
            <a:extLst>
              <a:ext uri="{FF2B5EF4-FFF2-40B4-BE49-F238E27FC236}">
                <a16:creationId xmlns:a16="http://schemas.microsoft.com/office/drawing/2014/main" id="{474E2AC2-F65C-C162-6843-8D8E64B8C7A9}"/>
              </a:ext>
            </a:extLst>
          </p:cNvPr>
          <p:cNvGraphicFramePr>
            <a:graphicFrameLocks noGrp="1"/>
          </p:cNvGraphicFramePr>
          <p:nvPr>
            <p:ph idx="1"/>
            <p:extLst>
              <p:ext uri="{D42A27DB-BD31-4B8C-83A1-F6EECF244321}">
                <p14:modId xmlns:p14="http://schemas.microsoft.com/office/powerpoint/2010/main" val="1882118722"/>
              </p:ext>
            </p:extLst>
          </p:nvPr>
        </p:nvGraphicFramePr>
        <p:xfrm>
          <a:off x="5605461" y="1284287"/>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85265"/>
      </p:ext>
    </p:extLst>
  </p:cSld>
  <p:clrMapOvr>
    <a:masterClrMapping/>
  </p:clrMapOvr>
  <p:extLst>
    <p:ext uri="{6950BFC3-D8DA-4A85-94F7-54DA5524770B}">
      <p188:commentRel xmlns:p188="http://schemas.microsoft.com/office/powerpoint/2018/8/main" xmlns="" r:id="rId7"/>
    </p:ext>
  </p:extLs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2DB07-E4C6-ED32-79E9-D903D39269A4}"/>
              </a:ext>
            </a:extLst>
          </p:cNvPr>
          <p:cNvSpPr>
            <a:spLocks noGrp="1"/>
          </p:cNvSpPr>
          <p:nvPr>
            <p:ph type="title"/>
          </p:nvPr>
        </p:nvSpPr>
        <p:spPr>
          <a:xfrm>
            <a:off x="538480" y="630153"/>
            <a:ext cx="3970020" cy="1956841"/>
          </a:xfrm>
        </p:spPr>
        <p:txBody>
          <a:bodyPr vert="horz" lIns="91440" tIns="45720" rIns="91440" bIns="45720" rtlCol="0" anchor="b">
            <a:normAutofit/>
          </a:bodyPr>
          <a:lstStyle/>
          <a:p>
            <a:r>
              <a:rPr lang="en-US" sz="3400" b="1" kern="1200">
                <a:latin typeface="+mj-lt"/>
                <a:ea typeface="+mj-ea"/>
                <a:cs typeface="+mj-cs"/>
              </a:rPr>
              <a:t>ARPA Reimbursement Request/ Expenditure Form</a:t>
            </a:r>
            <a:endParaRPr lang="en-US" sz="3400" b="1" kern="1200">
              <a:latin typeface="+mj-lt"/>
              <a:cs typeface="Calibri Light"/>
            </a:endParaRP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B510995-AAF6-4650-9165-8D57D2E0FE3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53344" y="682307"/>
            <a:ext cx="6546886" cy="5813748"/>
          </a:xfrm>
          <a:prstGeom prst="rect">
            <a:avLst/>
          </a:prstGeom>
        </p:spPr>
      </p:pic>
    </p:spTree>
    <p:extLst>
      <p:ext uri="{BB962C8B-B14F-4D97-AF65-F5344CB8AC3E}">
        <p14:creationId xmlns:p14="http://schemas.microsoft.com/office/powerpoint/2010/main" val="1786753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DD9BD8-AB4B-41C0-C75E-96AAE2CA183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F53AF-6DBC-672D-C3BD-676472CAA975}"/>
              </a:ext>
            </a:extLst>
          </p:cNvPr>
          <p:cNvSpPr>
            <a:spLocks noGrp="1"/>
          </p:cNvSpPr>
          <p:nvPr>
            <p:ph type="title"/>
          </p:nvPr>
        </p:nvSpPr>
        <p:spPr>
          <a:xfrm>
            <a:off x="630936" y="639520"/>
            <a:ext cx="3429000" cy="1719072"/>
          </a:xfrm>
        </p:spPr>
        <p:txBody>
          <a:bodyPr anchor="b">
            <a:normAutofit/>
          </a:bodyPr>
          <a:lstStyle/>
          <a:p>
            <a:r>
              <a:rPr lang="en-US" sz="3800" b="1">
                <a:ea typeface="+mj-lt"/>
                <a:cs typeface="+mj-lt"/>
              </a:rPr>
              <a:t>Schedule of Documentation</a:t>
            </a:r>
            <a:endParaRPr lang="en-US" sz="3800" b="1"/>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Graphical user interface, text, application&#10;&#10;Description automatically generated">
            <a:extLst>
              <a:ext uri="{FF2B5EF4-FFF2-40B4-BE49-F238E27FC236}">
                <a16:creationId xmlns:a16="http://schemas.microsoft.com/office/drawing/2014/main" id="{C941633E-807B-49AC-72EA-0012C43D77C6}"/>
              </a:ext>
            </a:extLst>
          </p:cNvPr>
          <p:cNvPicPr>
            <a:picLocks noGrp="1" noChangeAspect="1"/>
          </p:cNvPicPr>
          <p:nvPr>
            <p:ph idx="1"/>
          </p:nvPr>
        </p:nvPicPr>
        <p:blipFill>
          <a:blip r:embed="rId2"/>
          <a:stretch>
            <a:fillRect/>
          </a:stretch>
        </p:blipFill>
        <p:spPr>
          <a:xfrm>
            <a:off x="473416" y="3129814"/>
            <a:ext cx="4800927" cy="1719072"/>
          </a:xfrm>
        </p:spPr>
      </p:pic>
      <p:pic>
        <p:nvPicPr>
          <p:cNvPr id="4" name="Content Placeholder 3" descr="Table&#10;&#10;Description automatically generated">
            <a:extLst>
              <a:ext uri="{FF2B5EF4-FFF2-40B4-BE49-F238E27FC236}">
                <a16:creationId xmlns:a16="http://schemas.microsoft.com/office/drawing/2014/main" id="{B5744699-762E-7FAE-5192-899F1967A527}"/>
              </a:ext>
            </a:extLst>
          </p:cNvPr>
          <p:cNvPicPr>
            <a:picLocks noChangeAspect="1"/>
          </p:cNvPicPr>
          <p:nvPr/>
        </p:nvPicPr>
        <p:blipFill>
          <a:blip r:embed="rId3"/>
          <a:stretch>
            <a:fillRect/>
          </a:stretch>
        </p:blipFill>
        <p:spPr>
          <a:xfrm>
            <a:off x="6027187" y="528075"/>
            <a:ext cx="4882762" cy="5950530"/>
          </a:xfrm>
          <a:prstGeom prst="rect">
            <a:avLst/>
          </a:prstGeom>
        </p:spPr>
      </p:pic>
    </p:spTree>
    <p:extLst>
      <p:ext uri="{BB962C8B-B14F-4D97-AF65-F5344CB8AC3E}">
        <p14:creationId xmlns:p14="http://schemas.microsoft.com/office/powerpoint/2010/main" val="374082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B1C932-E096-E466-B756-7B0905D6C4E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568C5-FAFA-FDDE-AA56-210AE7452656}"/>
              </a:ext>
            </a:extLst>
          </p:cNvPr>
          <p:cNvSpPr>
            <a:spLocks noGrp="1"/>
          </p:cNvSpPr>
          <p:nvPr>
            <p:ph type="title"/>
          </p:nvPr>
        </p:nvSpPr>
        <p:spPr>
          <a:xfrm>
            <a:off x="640080" y="325369"/>
            <a:ext cx="4368602" cy="1956841"/>
          </a:xfrm>
        </p:spPr>
        <p:txBody>
          <a:bodyPr anchor="b">
            <a:normAutofit/>
          </a:bodyPr>
          <a:lstStyle/>
          <a:p>
            <a:r>
              <a:rPr lang="en-US" sz="3800" b="1">
                <a:ea typeface="+mj-lt"/>
                <a:cs typeface="+mj-lt"/>
              </a:rPr>
              <a:t>Program Status Report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3FB438-AA8D-49A7-BB00-24FAB703FB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51475" y="889451"/>
            <a:ext cx="6318250" cy="1895475"/>
          </a:xfrm>
          <a:prstGeom prst="rect">
            <a:avLst/>
          </a:prstGeom>
        </p:spPr>
      </p:pic>
      <p:pic>
        <p:nvPicPr>
          <p:cNvPr id="9" name="Picture 8">
            <a:extLst>
              <a:ext uri="{FF2B5EF4-FFF2-40B4-BE49-F238E27FC236}">
                <a16:creationId xmlns:a16="http://schemas.microsoft.com/office/drawing/2014/main" id="{FD9059B6-49CC-4730-B9E0-DE3FDDC123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51474" y="2755510"/>
            <a:ext cx="6318249" cy="3131702"/>
          </a:xfrm>
          <a:prstGeom prst="rect">
            <a:avLst/>
          </a:prstGeom>
        </p:spPr>
      </p:pic>
    </p:spTree>
    <p:extLst>
      <p:ext uri="{BB962C8B-B14F-4D97-AF65-F5344CB8AC3E}">
        <p14:creationId xmlns:p14="http://schemas.microsoft.com/office/powerpoint/2010/main" val="3912027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32C16E-B334-9E5B-D840-9371725FC4B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BE3724-BCC1-4DFF-845B-5613036F7259}"/>
              </a:ext>
            </a:extLst>
          </p:cNvPr>
          <p:cNvSpPr/>
          <p:nvPr/>
        </p:nvSpPr>
        <p:spPr>
          <a:xfrm>
            <a:off x="0" y="0"/>
            <a:ext cx="50419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BAFCB-789C-E8FB-1820-BCDD559FACF8}"/>
              </a:ext>
            </a:extLst>
          </p:cNvPr>
          <p:cNvSpPr>
            <a:spLocks noGrp="1"/>
          </p:cNvSpPr>
          <p:nvPr>
            <p:ph type="title"/>
          </p:nvPr>
        </p:nvSpPr>
        <p:spPr>
          <a:xfrm>
            <a:off x="169381" y="0"/>
            <a:ext cx="4703138" cy="6858000"/>
          </a:xfrm>
        </p:spPr>
        <p:txBody>
          <a:bodyPr vert="horz" lIns="91440" tIns="45720" rIns="91440" bIns="45720" rtlCol="0" anchor="ctr">
            <a:normAutofit/>
          </a:bodyPr>
          <a:lstStyle/>
          <a:p>
            <a:pPr algn="ctr"/>
            <a:r>
              <a:rPr lang="en-US" sz="4200" b="1">
                <a:solidFill>
                  <a:schemeClr val="bg1"/>
                </a:solidFill>
              </a:rPr>
              <a:t>APPENDIX D: </a:t>
            </a:r>
            <a:br>
              <a:rPr lang="en-US" sz="4200" b="1">
                <a:solidFill>
                  <a:schemeClr val="bg1"/>
                </a:solidFill>
              </a:rPr>
            </a:br>
            <a:r>
              <a:rPr lang="en-US" sz="4200" b="1">
                <a:solidFill>
                  <a:schemeClr val="bg1"/>
                </a:solidFill>
              </a:rPr>
              <a:t>Year End Report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B09F16-DC12-419F-BEB6-A2C3053169A1}"/>
              </a:ext>
            </a:extLst>
          </p:cNvPr>
          <p:cNvPicPr>
            <a:picLocks noChangeAspect="1"/>
          </p:cNvPicPr>
          <p:nvPr/>
        </p:nvPicPr>
        <p:blipFill>
          <a:blip r:embed="rId2"/>
          <a:stretch>
            <a:fillRect/>
          </a:stretch>
        </p:blipFill>
        <p:spPr>
          <a:xfrm>
            <a:off x="5865734" y="527329"/>
            <a:ext cx="5686186" cy="5626955"/>
          </a:xfrm>
          <a:prstGeom prst="rect">
            <a:avLst/>
          </a:prstGeom>
        </p:spPr>
      </p:pic>
    </p:spTree>
    <p:extLst>
      <p:ext uri="{BB962C8B-B14F-4D97-AF65-F5344CB8AC3E}">
        <p14:creationId xmlns:p14="http://schemas.microsoft.com/office/powerpoint/2010/main" val="210361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Introduction to ARPA</a:t>
            </a:r>
            <a:br>
              <a:rPr lang="en-US" b="1">
                <a:solidFill>
                  <a:srgbClr val="FFFFFF"/>
                </a:solidFill>
                <a:cs typeface="Calibri Light"/>
              </a:rPr>
            </a:br>
            <a:r>
              <a:rPr lang="en-US" b="1">
                <a:solidFill>
                  <a:srgbClr val="FFFFFF"/>
                </a:solidFill>
                <a:cs typeface="Calibri Light"/>
              </a:rPr>
              <a:t>in Athens-Clarke County</a:t>
            </a:r>
            <a:endParaRPr lang="en-US" b="1">
              <a:solidFill>
                <a:srgbClr val="FFFFFF"/>
              </a:solidFill>
            </a:endParaRPr>
          </a:p>
        </p:txBody>
      </p:sp>
    </p:spTree>
    <p:extLst>
      <p:ext uri="{BB962C8B-B14F-4D97-AF65-F5344CB8AC3E}">
        <p14:creationId xmlns:p14="http://schemas.microsoft.com/office/powerpoint/2010/main" val="683467608"/>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a:solidFill>
                  <a:srgbClr val="FFFFFF"/>
                </a:solidFill>
              </a:rPr>
              <a:t>APPENDIX D: Monitoring Risk Tool and Checklist</a:t>
            </a:r>
          </a:p>
        </p:txBody>
      </p:sp>
      <p:sp>
        <p:nvSpPr>
          <p:cNvPr id="3" name="Content Placeholder 2"/>
          <p:cNvSpPr>
            <a:spLocks noGrp="1"/>
          </p:cNvSpPr>
          <p:nvPr>
            <p:ph type="subTitle" idx="1"/>
          </p:nvPr>
        </p:nvSpPr>
        <p:spPr>
          <a:xfrm>
            <a:off x="5905500" y="1854201"/>
            <a:ext cx="5245100" cy="1655762"/>
          </a:xfrm>
        </p:spPr>
        <p:txBody>
          <a:bodyPr vert="horz" lIns="91440" tIns="45720" rIns="91440" bIns="45720" rtlCol="0" anchor="t">
            <a:noAutofit/>
          </a:bodyPr>
          <a:lstStyle/>
          <a:p>
            <a:pPr marL="342900" indent="-342900" algn="l">
              <a:buFont typeface="Arial" panose="020B0604020202020204" pitchFamily="34" charset="0"/>
              <a:buChar char="•"/>
            </a:pPr>
            <a:r>
              <a:rPr lang="en-US" sz="3800">
                <a:latin typeface="+mj-lt"/>
                <a:cs typeface="Calibri"/>
              </a:rPr>
              <a:t>ARPA Risk Assessment</a:t>
            </a:r>
          </a:p>
          <a:p>
            <a:pPr marL="342900" indent="-342900" algn="l">
              <a:buFont typeface="Arial" panose="020B0604020202020204" pitchFamily="34" charset="0"/>
              <a:buChar char="•"/>
            </a:pPr>
            <a:r>
              <a:rPr lang="en-US" sz="3800">
                <a:latin typeface="+mj-lt"/>
                <a:cs typeface="Calibri"/>
              </a:rPr>
              <a:t>Conflict of Interest Questionnaire</a:t>
            </a:r>
          </a:p>
          <a:p>
            <a:pPr marL="342900" indent="-342900" algn="l">
              <a:buFont typeface="Arial" panose="020B0604020202020204" pitchFamily="34" charset="0"/>
              <a:buChar char="•"/>
            </a:pPr>
            <a:r>
              <a:rPr lang="en-US" sz="3800">
                <a:latin typeface="+mj-lt"/>
                <a:cs typeface="Calibri"/>
              </a:rPr>
              <a:t>On-site Monitoring Form</a:t>
            </a:r>
          </a:p>
        </p:txBody>
      </p:sp>
      <p:sp>
        <p:nvSpPr>
          <p:cNvPr id="13" name="Rectangle 12">
            <a:extLst>
              <a:ext uri="{FF2B5EF4-FFF2-40B4-BE49-F238E27FC236}">
                <a16:creationId xmlns:a16="http://schemas.microsoft.com/office/drawing/2014/main" id="{135067BC-947C-4A3C-8492-7DB3A03F3AE0}"/>
              </a:ext>
            </a:extLst>
          </p:cNvPr>
          <p:cNvSpPr/>
          <p:nvPr/>
        </p:nvSpPr>
        <p:spPr>
          <a:xfrm>
            <a:off x="0" y="0"/>
            <a:ext cx="50419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2DCE8D3-5BFE-4029-B6F5-FE5C0465CF1B}"/>
              </a:ext>
            </a:extLst>
          </p:cNvPr>
          <p:cNvSpPr txBox="1">
            <a:spLocks/>
          </p:cNvSpPr>
          <p:nvPr/>
        </p:nvSpPr>
        <p:spPr>
          <a:xfrm>
            <a:off x="414339" y="0"/>
            <a:ext cx="3932237" cy="6731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a:solidFill>
                  <a:schemeClr val="bg1"/>
                </a:solidFill>
              </a:rPr>
              <a:t>APPENDIX E: ARPA Risk Assessment and Monitoring</a:t>
            </a:r>
          </a:p>
        </p:txBody>
      </p:sp>
    </p:spTree>
    <p:extLst>
      <p:ext uri="{BB962C8B-B14F-4D97-AF65-F5344CB8AC3E}">
        <p14:creationId xmlns:p14="http://schemas.microsoft.com/office/powerpoint/2010/main" val="3096313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2BD23-64E0-F03B-89B9-E2C4C2856C8E}"/>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b="1"/>
              <a:t>Risk Assessment</a:t>
            </a: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9B50F69-4BD3-70FF-CF86-E9823D122D3C}"/>
              </a:ext>
            </a:extLst>
          </p:cNvPr>
          <p:cNvPicPr>
            <a:picLocks noGrp="1" noChangeAspect="1"/>
          </p:cNvPicPr>
          <p:nvPr>
            <p:ph sz="half" idx="2"/>
          </p:nvPr>
        </p:nvPicPr>
        <p:blipFill>
          <a:blip r:embed="rId2"/>
          <a:stretch>
            <a:fillRect/>
          </a:stretch>
        </p:blipFill>
        <p:spPr>
          <a:xfrm>
            <a:off x="6540049" y="2122227"/>
            <a:ext cx="4186225" cy="4581515"/>
          </a:xfrm>
          <a:prstGeom prst="rect">
            <a:avLst/>
          </a:prstGeom>
        </p:spPr>
      </p:pic>
      <p:pic>
        <p:nvPicPr>
          <p:cNvPr id="5" name="Content Placeholder 4">
            <a:extLst>
              <a:ext uri="{FF2B5EF4-FFF2-40B4-BE49-F238E27FC236}">
                <a16:creationId xmlns:a16="http://schemas.microsoft.com/office/drawing/2014/main" id="{9AF0A034-A074-5436-EB4A-F17B30C2C62B}"/>
              </a:ext>
            </a:extLst>
          </p:cNvPr>
          <p:cNvPicPr>
            <a:picLocks noGrp="1" noChangeAspect="1"/>
          </p:cNvPicPr>
          <p:nvPr>
            <p:ph sz="half" idx="1"/>
          </p:nvPr>
        </p:nvPicPr>
        <p:blipFill>
          <a:blip r:embed="rId3"/>
          <a:stretch>
            <a:fillRect/>
          </a:stretch>
        </p:blipFill>
        <p:spPr>
          <a:xfrm>
            <a:off x="1987554" y="2122226"/>
            <a:ext cx="3749788" cy="4739490"/>
          </a:xfrm>
          <a:prstGeom prst="rect">
            <a:avLst/>
          </a:prstGeom>
        </p:spPr>
      </p:pic>
    </p:spTree>
    <p:extLst>
      <p:ext uri="{BB962C8B-B14F-4D97-AF65-F5344CB8AC3E}">
        <p14:creationId xmlns:p14="http://schemas.microsoft.com/office/powerpoint/2010/main" val="3690914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9AA62-9B06-8073-0C56-53ACD2582A7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78F42CC-87A0-8FC2-C0E4-992294F0B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7DA63-E9EC-D3E1-29C7-AB3BFBF64EEA}"/>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6600" b="1">
                <a:cs typeface="Calibri Light"/>
              </a:rPr>
              <a:t>Conflict of Interest Questionnaire</a:t>
            </a:r>
            <a:endParaRPr lang="en-US" sz="6600" b="1"/>
          </a:p>
        </p:txBody>
      </p:sp>
      <p:sp>
        <p:nvSpPr>
          <p:cNvPr id="13" name="sketch line">
            <a:extLst>
              <a:ext uri="{FF2B5EF4-FFF2-40B4-BE49-F238E27FC236}">
                <a16:creationId xmlns:a16="http://schemas.microsoft.com/office/drawing/2014/main" id="{09C276A1-7192-71A4-4743-3502F16757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9">
            <a:extLst>
              <a:ext uri="{FF2B5EF4-FFF2-40B4-BE49-F238E27FC236}">
                <a16:creationId xmlns:a16="http://schemas.microsoft.com/office/drawing/2014/main" id="{21F3F3F0-7E5F-0CC3-9D50-C48FED67841A}"/>
              </a:ext>
            </a:extLst>
          </p:cNvPr>
          <p:cNvPicPr>
            <a:picLocks noGrp="1" noChangeAspect="1"/>
          </p:cNvPicPr>
          <p:nvPr>
            <p:ph sz="half" idx="2"/>
          </p:nvPr>
        </p:nvPicPr>
        <p:blipFill>
          <a:blip r:embed="rId2"/>
          <a:stretch>
            <a:fillRect/>
          </a:stretch>
        </p:blipFill>
        <p:spPr>
          <a:xfrm>
            <a:off x="6172200" y="2823049"/>
            <a:ext cx="5181600" cy="2356490"/>
          </a:xfrm>
        </p:spPr>
      </p:pic>
      <p:pic>
        <p:nvPicPr>
          <p:cNvPr id="19" name="Content Placeholder 18">
            <a:extLst>
              <a:ext uri="{FF2B5EF4-FFF2-40B4-BE49-F238E27FC236}">
                <a16:creationId xmlns:a16="http://schemas.microsoft.com/office/drawing/2014/main" id="{ED73E099-5E7F-8B2F-AC8B-5779241D6235}"/>
              </a:ext>
            </a:extLst>
          </p:cNvPr>
          <p:cNvPicPr>
            <a:picLocks noGrp="1" noChangeAspect="1"/>
          </p:cNvPicPr>
          <p:nvPr>
            <p:ph sz="half" idx="1"/>
          </p:nvPr>
        </p:nvPicPr>
        <p:blipFill>
          <a:blip r:embed="rId3"/>
          <a:stretch>
            <a:fillRect/>
          </a:stretch>
        </p:blipFill>
        <p:spPr>
          <a:xfrm>
            <a:off x="838200" y="2247765"/>
            <a:ext cx="5181600" cy="3507059"/>
          </a:xfrm>
        </p:spPr>
      </p:pic>
    </p:spTree>
    <p:extLst>
      <p:ext uri="{BB962C8B-B14F-4D97-AF65-F5344CB8AC3E}">
        <p14:creationId xmlns:p14="http://schemas.microsoft.com/office/powerpoint/2010/main" val="695682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9A1A63-FF79-0451-2C96-1074FCD9B5E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B04580-0024-3257-7306-B19C0D4A01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0A8B8-7A64-C73D-6930-5F3D1C421040}"/>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400" b="1"/>
              <a:t>ARPA Monitoring Tool</a:t>
            </a:r>
            <a:endParaRPr lang="en-US"/>
          </a:p>
        </p:txBody>
      </p:sp>
      <p:sp>
        <p:nvSpPr>
          <p:cNvPr id="13" name="sketch line">
            <a:extLst>
              <a:ext uri="{FF2B5EF4-FFF2-40B4-BE49-F238E27FC236}">
                <a16:creationId xmlns:a16="http://schemas.microsoft.com/office/drawing/2014/main" id="{5ED06A3E-04F9-F632-BFB5-1DB41343AC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7EF8F61-0BE1-FBEB-81AF-5AA03A62E1DB}"/>
              </a:ext>
            </a:extLst>
          </p:cNvPr>
          <p:cNvPicPr>
            <a:picLocks noGrp="1" noChangeAspect="1"/>
          </p:cNvPicPr>
          <p:nvPr>
            <p:ph sz="half" idx="1"/>
          </p:nvPr>
        </p:nvPicPr>
        <p:blipFill rotWithShape="1">
          <a:blip r:embed="rId2"/>
          <a:srcRect r="1552" b="12211"/>
          <a:stretch/>
        </p:blipFill>
        <p:spPr>
          <a:xfrm>
            <a:off x="3792164" y="2240047"/>
            <a:ext cx="4607671" cy="4160753"/>
          </a:xfrm>
          <a:prstGeom prst="rect">
            <a:avLst/>
          </a:prstGeom>
        </p:spPr>
      </p:pic>
    </p:spTree>
    <p:extLst>
      <p:ext uri="{BB962C8B-B14F-4D97-AF65-F5344CB8AC3E}">
        <p14:creationId xmlns:p14="http://schemas.microsoft.com/office/powerpoint/2010/main" val="3192479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04317-ED0B-750E-D861-30F145666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498E3-2173-36A9-4FA0-525FF26E4CB3}"/>
              </a:ext>
            </a:extLst>
          </p:cNvPr>
          <p:cNvSpPr>
            <a:spLocks noGrp="1"/>
          </p:cNvSpPr>
          <p:nvPr>
            <p:ph type="ctrTitle"/>
          </p:nvPr>
        </p:nvSpPr>
        <p:spPr/>
        <p:txBody>
          <a:bodyPr>
            <a:normAutofit/>
          </a:bodyPr>
          <a:lstStyle/>
          <a:p>
            <a:r>
              <a:rPr lang="en-US" b="1">
                <a:solidFill>
                  <a:srgbClr val="FFFFFF"/>
                </a:solidFill>
              </a:rPr>
              <a:t>APPENDIX D: Monitoring Risk Tool and Checklist</a:t>
            </a:r>
          </a:p>
        </p:txBody>
      </p:sp>
      <p:sp>
        <p:nvSpPr>
          <p:cNvPr id="13" name="Rectangle 12">
            <a:extLst>
              <a:ext uri="{FF2B5EF4-FFF2-40B4-BE49-F238E27FC236}">
                <a16:creationId xmlns:a16="http://schemas.microsoft.com/office/drawing/2014/main" id="{CA9F6E6B-9914-5613-6526-90A6027461E5}"/>
              </a:ext>
            </a:extLst>
          </p:cNvPr>
          <p:cNvSpPr/>
          <p:nvPr/>
        </p:nvSpPr>
        <p:spPr>
          <a:xfrm>
            <a:off x="0" y="0"/>
            <a:ext cx="50419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0C5B3F-88CC-DCF0-E38D-0E9E7CD9456E}"/>
              </a:ext>
            </a:extLst>
          </p:cNvPr>
          <p:cNvSpPr txBox="1">
            <a:spLocks/>
          </p:cNvSpPr>
          <p:nvPr/>
        </p:nvSpPr>
        <p:spPr>
          <a:xfrm>
            <a:off x="414339" y="0"/>
            <a:ext cx="3932237" cy="6731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a:solidFill>
                  <a:schemeClr val="bg1"/>
                </a:solidFill>
              </a:rPr>
              <a:t>APPENDIX F: Equity Assessment Guide</a:t>
            </a:r>
            <a:endParaRPr lang="en-US" sz="4200" b="1">
              <a:solidFill>
                <a:schemeClr val="bg1"/>
              </a:solidFill>
              <a:cs typeface="Calibri Light"/>
            </a:endParaRPr>
          </a:p>
        </p:txBody>
      </p:sp>
      <p:pic>
        <p:nvPicPr>
          <p:cNvPr id="4" name="Picture 3">
            <a:extLst>
              <a:ext uri="{FF2B5EF4-FFF2-40B4-BE49-F238E27FC236}">
                <a16:creationId xmlns:a16="http://schemas.microsoft.com/office/drawing/2014/main" id="{00FE2246-7FEE-F985-01DA-C1A29AF30BFC}"/>
              </a:ext>
            </a:extLst>
          </p:cNvPr>
          <p:cNvPicPr>
            <a:picLocks noChangeAspect="1"/>
          </p:cNvPicPr>
          <p:nvPr/>
        </p:nvPicPr>
        <p:blipFill>
          <a:blip r:embed="rId2"/>
          <a:stretch>
            <a:fillRect/>
          </a:stretch>
        </p:blipFill>
        <p:spPr>
          <a:xfrm>
            <a:off x="5878292" y="603580"/>
            <a:ext cx="5041899" cy="5812766"/>
          </a:xfrm>
          <a:prstGeom prst="rect">
            <a:avLst/>
          </a:prstGeom>
        </p:spPr>
      </p:pic>
    </p:spTree>
    <p:extLst>
      <p:ext uri="{BB962C8B-B14F-4D97-AF65-F5344CB8AC3E}">
        <p14:creationId xmlns:p14="http://schemas.microsoft.com/office/powerpoint/2010/main" val="2695892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F02769C9-E6E7-BFB2-CA11-24B6114F280E}"/>
              </a:ext>
            </a:extLst>
          </p:cNvPr>
          <p:cNvPicPr>
            <a:picLocks noChangeAspect="1"/>
          </p:cNvPicPr>
          <p:nvPr/>
        </p:nvPicPr>
        <p:blipFill rotWithShape="1">
          <a:blip r:embed="rId2"/>
          <a:srcRect r="-2" b="626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7E31C-D8FB-BDEB-9567-8FD151F9EDF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Questions?</a:t>
            </a:r>
          </a:p>
        </p:txBody>
      </p:sp>
    </p:spTree>
    <p:extLst>
      <p:ext uri="{BB962C8B-B14F-4D97-AF65-F5344CB8AC3E}">
        <p14:creationId xmlns:p14="http://schemas.microsoft.com/office/powerpoint/2010/main" val="74689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Introduction to ARPA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a:latin typeface="Calibri Light"/>
                <a:ea typeface="+mn-lt"/>
                <a:cs typeface="+mn-lt"/>
              </a:rPr>
              <a:t>In March 2021, the American Rescue Plan Act of 2021 (ARPA) established the Coronavirus State and Local Fiscal Recovery Funds (SLFRF) to provide state, local, and Tribal governments with the resources needed to respond to the pandemic and its economic effects and to build a stronger, more equitable economy during the recovery.</a:t>
            </a:r>
            <a:endParaRPr lang="en-US" sz="2200">
              <a:latin typeface="Calibri Light"/>
              <a:cs typeface="Calibri Light"/>
            </a:endParaRPr>
          </a:p>
          <a:p>
            <a:pPr marL="0" indent="0">
              <a:buNone/>
            </a:pPr>
            <a:endParaRPr lang="en-US" sz="2200">
              <a:latin typeface="Calibri Light"/>
              <a:ea typeface="+mn-lt"/>
              <a:cs typeface="+mn-lt"/>
            </a:endParaRPr>
          </a:p>
          <a:p>
            <a:pPr marL="0" indent="0">
              <a:buNone/>
            </a:pPr>
            <a:r>
              <a:rPr lang="en-US" sz="2200" b="1">
                <a:latin typeface="Calibri Light"/>
                <a:ea typeface="+mn-lt"/>
                <a:cs typeface="+mn-lt"/>
              </a:rPr>
              <a:t>The Treasury allocated $57.6 million to the Athens-Clarke County Unified Government</a:t>
            </a:r>
            <a:r>
              <a:rPr lang="en-US" sz="2200">
                <a:latin typeface="Calibri Light"/>
                <a:ea typeface="+mn-lt"/>
                <a:cs typeface="+mn-lt"/>
              </a:rPr>
              <a:t>. Funds may be used for costs incurred beginning on March 3, 2021, and must be obligated by December 31, 2024. </a:t>
            </a:r>
          </a:p>
          <a:p>
            <a:pPr marL="0" indent="0">
              <a:buNone/>
            </a:pPr>
            <a:r>
              <a:rPr lang="en-US" sz="2200">
                <a:latin typeface="Calibri Light"/>
                <a:ea typeface="+mn-lt"/>
                <a:cs typeface="+mn-lt"/>
              </a:rPr>
              <a:t>The contract provides that the period of performance will run until December 31, 2026 – all ARPA funds must be spent by this date. </a:t>
            </a:r>
          </a:p>
          <a:p>
            <a:pPr marL="0" indent="0">
              <a:buNone/>
            </a:pPr>
            <a:endParaRPr lang="en-US" sz="2200">
              <a:latin typeface="Calibri Light"/>
              <a:ea typeface="+mn-lt"/>
              <a:cs typeface="+mn-lt"/>
            </a:endParaRPr>
          </a:p>
          <a:p>
            <a:pPr marL="0" indent="0">
              <a:buNone/>
            </a:pPr>
            <a:endParaRPr lang="en-US" sz="2200">
              <a:cs typeface="Calibri"/>
            </a:endParaRPr>
          </a:p>
        </p:txBody>
      </p:sp>
    </p:spTree>
    <p:extLst>
      <p:ext uri="{BB962C8B-B14F-4D97-AF65-F5344CB8AC3E}">
        <p14:creationId xmlns:p14="http://schemas.microsoft.com/office/powerpoint/2010/main" val="217741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ARPA in Athens-Clarke County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838200" y="1734833"/>
            <a:ext cx="10515600" cy="4928617"/>
          </a:xfrm>
        </p:spPr>
        <p:txBody>
          <a:bodyPr vert="horz" lIns="91440" tIns="45720" rIns="91440" bIns="45720" rtlCol="0" anchor="t">
            <a:normAutofit fontScale="62500" lnSpcReduction="20000"/>
          </a:bodyPr>
          <a:lstStyle/>
          <a:p>
            <a:pPr marL="0" indent="0">
              <a:lnSpc>
                <a:spcPct val="120000"/>
              </a:lnSpc>
              <a:buNone/>
            </a:pPr>
            <a:r>
              <a:rPr lang="en-US" sz="3100">
                <a:latin typeface="Calibri Light"/>
                <a:ea typeface="+mn-lt"/>
                <a:cs typeface="+mn-lt"/>
              </a:rPr>
              <a:t>On March 1, 2022, the Mayor and Commission authorized the allocation of ARPA funds to the following goal areas (visit </a:t>
            </a:r>
            <a:r>
              <a:rPr lang="en-US" sz="3100">
                <a:latin typeface="Calibri Light"/>
                <a:ea typeface="+mn-lt"/>
                <a:cs typeface="+mn-lt"/>
                <a:hlinkClick r:id="rId2"/>
              </a:rPr>
              <a:t>www.accgov.com/arpa</a:t>
            </a:r>
            <a:r>
              <a:rPr lang="en-US" sz="3100">
                <a:latin typeface="Calibri Light"/>
                <a:ea typeface="+mn-lt"/>
                <a:cs typeface="+mn-lt"/>
              </a:rPr>
              <a:t> for the most up-to-date information): </a:t>
            </a:r>
            <a:endParaRPr lang="en-US" sz="3100">
              <a:latin typeface="Calibri Light"/>
              <a:cs typeface="Calibri Light"/>
            </a:endParaRPr>
          </a:p>
          <a:p>
            <a:pPr>
              <a:lnSpc>
                <a:spcPct val="120000"/>
              </a:lnSpc>
            </a:pPr>
            <a:r>
              <a:rPr lang="en-US" sz="3100" b="1">
                <a:latin typeface="Calibri Light"/>
                <a:ea typeface="+mn-lt"/>
                <a:cs typeface="+mn-lt"/>
              </a:rPr>
              <a:t>Affordable Housing:</a:t>
            </a:r>
            <a:r>
              <a:rPr lang="en-US" sz="3100">
                <a:latin typeface="Calibri Light"/>
                <a:ea typeface="+mn-lt"/>
                <a:cs typeface="+mn-lt"/>
              </a:rPr>
              <a:t> Create and preserve affordable housing in Athens-Clarke County. $15.0M total allocated. </a:t>
            </a:r>
            <a:r>
              <a:rPr lang="en-US" sz="3100" b="1">
                <a:latin typeface="Calibri Light"/>
                <a:ea typeface="+mn-lt"/>
                <a:cs typeface="+mn-lt"/>
              </a:rPr>
              <a:t>$744,517 Remaining (AJMP DPA RFP closed 1/16/24)</a:t>
            </a:r>
          </a:p>
          <a:p>
            <a:pPr>
              <a:lnSpc>
                <a:spcPct val="120000"/>
              </a:lnSpc>
            </a:pPr>
            <a:r>
              <a:rPr lang="en-US" sz="3100" b="1">
                <a:latin typeface="Calibri Light"/>
                <a:ea typeface="+mn-lt"/>
                <a:cs typeface="+mn-lt"/>
              </a:rPr>
              <a:t>Youth Development &amp; Violence Prevention:</a:t>
            </a:r>
            <a:r>
              <a:rPr lang="en-US" sz="3100">
                <a:latin typeface="Calibri Light"/>
                <a:ea typeface="+mn-lt"/>
                <a:cs typeface="+mn-lt"/>
              </a:rPr>
              <a:t> Develop safe, immersive, and inclusive programming to prevent violence and ensure that Athens-area youth social-emotional, educational, and developmental needs are met. $7.5M total allocated.</a:t>
            </a:r>
            <a:r>
              <a:rPr lang="en-US" sz="3100" b="1">
                <a:latin typeface="Calibri Light"/>
                <a:ea typeface="+mn-lt"/>
                <a:cs typeface="+mn-lt"/>
              </a:rPr>
              <a:t> $3.5M Remaining</a:t>
            </a:r>
          </a:p>
          <a:p>
            <a:pPr>
              <a:lnSpc>
                <a:spcPct val="120000"/>
              </a:lnSpc>
            </a:pPr>
            <a:r>
              <a:rPr lang="en-US" sz="3100" b="1">
                <a:latin typeface="Calibri Light"/>
                <a:ea typeface="+mn-lt"/>
                <a:cs typeface="+mn-lt"/>
              </a:rPr>
              <a:t>Homelessness:</a:t>
            </a:r>
            <a:r>
              <a:rPr lang="en-US" sz="3100">
                <a:latin typeface="Calibri Light"/>
                <a:ea typeface="+mn-lt"/>
                <a:cs typeface="+mn-lt"/>
              </a:rPr>
              <a:t>  To reduce and prevent homelessness in Athens Clarke County and strengthen the mental health and social service support systems for unhoused residents. $9.8M total allocated. </a:t>
            </a:r>
            <a:r>
              <a:rPr lang="en-US" sz="3100" b="1">
                <a:latin typeface="Calibri Light"/>
                <a:ea typeface="+mn-lt"/>
                <a:cs typeface="Calibri Light"/>
              </a:rPr>
              <a:t>$4.4M Remaining (RFP to be released by 1/31/24)</a:t>
            </a:r>
          </a:p>
          <a:p>
            <a:pPr>
              <a:lnSpc>
                <a:spcPct val="120000"/>
              </a:lnSpc>
            </a:pPr>
            <a:r>
              <a:rPr lang="en-US" sz="3100" b="1">
                <a:latin typeface="Calibri Light"/>
                <a:ea typeface="+mn-lt"/>
                <a:cs typeface="+mn-lt"/>
              </a:rPr>
              <a:t>Business Development &amp; Workforce Support:</a:t>
            </a:r>
            <a:r>
              <a:rPr lang="en-US" sz="3100">
                <a:latin typeface="Calibri Light"/>
                <a:ea typeface="+mn-lt"/>
                <a:cs typeface="+mn-lt"/>
              </a:rPr>
              <a:t> Support local business development and improve workforce wages &amp; conditions. $4M total allocated. </a:t>
            </a:r>
            <a:r>
              <a:rPr lang="en-US" sz="3100" b="1">
                <a:latin typeface="Calibri Light"/>
                <a:ea typeface="+mn-lt"/>
                <a:cs typeface="+mn-lt"/>
              </a:rPr>
              <a:t>$4M Remaining</a:t>
            </a:r>
          </a:p>
          <a:p>
            <a:pPr>
              <a:lnSpc>
                <a:spcPct val="120000"/>
              </a:lnSpc>
            </a:pPr>
            <a:r>
              <a:rPr lang="en-US" sz="3100" b="1">
                <a:latin typeface="Calibri Light"/>
                <a:ea typeface="+mn-lt"/>
                <a:cs typeface="+mn-lt"/>
              </a:rPr>
              <a:t>Behavioral Health:</a:t>
            </a:r>
            <a:r>
              <a:rPr lang="en-US" sz="3100">
                <a:latin typeface="Calibri Light"/>
                <a:ea typeface="+mn-lt"/>
                <a:cs typeface="+mn-lt"/>
              </a:rPr>
              <a:t> Emphasize behavioral health through program development and mental health resources. $4M total allocated. </a:t>
            </a:r>
            <a:r>
              <a:rPr lang="en-US" sz="3100" b="1">
                <a:latin typeface="Calibri Light"/>
                <a:ea typeface="+mn-lt"/>
                <a:cs typeface="+mn-lt"/>
              </a:rPr>
              <a:t>$0 Remaining</a:t>
            </a:r>
          </a:p>
          <a:p>
            <a:pPr marL="0" indent="0">
              <a:buNone/>
            </a:pPr>
            <a:endParaRPr lang="en-US" sz="1700">
              <a:cs typeface="Calibri"/>
            </a:endParaRPr>
          </a:p>
        </p:txBody>
      </p:sp>
    </p:spTree>
    <p:extLst>
      <p:ext uri="{BB962C8B-B14F-4D97-AF65-F5344CB8AC3E}">
        <p14:creationId xmlns:p14="http://schemas.microsoft.com/office/powerpoint/2010/main" val="47362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General Eligibility</a:t>
            </a:r>
            <a:endParaRPr lang="en-US" b="1">
              <a:solidFill>
                <a:srgbClr val="FFFFFF"/>
              </a:solidFill>
            </a:endParaRPr>
          </a:p>
        </p:txBody>
      </p:sp>
    </p:spTree>
    <p:extLst>
      <p:ext uri="{BB962C8B-B14F-4D97-AF65-F5344CB8AC3E}">
        <p14:creationId xmlns:p14="http://schemas.microsoft.com/office/powerpoint/2010/main" val="46556840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70EBD-8AD2-0ABB-1A3B-B9570F3E38B9}"/>
              </a:ext>
            </a:extLst>
          </p:cNvPr>
          <p:cNvSpPr>
            <a:spLocks noGrp="1"/>
          </p:cNvSpPr>
          <p:nvPr>
            <p:ph type="title"/>
          </p:nvPr>
        </p:nvSpPr>
        <p:spPr>
          <a:xfrm>
            <a:off x="572493" y="238539"/>
            <a:ext cx="11018520" cy="1434415"/>
          </a:xfrm>
        </p:spPr>
        <p:txBody>
          <a:bodyPr anchor="b">
            <a:normAutofit/>
          </a:bodyPr>
          <a:lstStyle/>
          <a:p>
            <a:r>
              <a:rPr lang="en-US" sz="5400" b="1">
                <a:cs typeface="Calibri Light"/>
              </a:rPr>
              <a:t>Household Income Limits</a:t>
            </a:r>
            <a:endParaRPr lang="en-US" sz="5400" b="1"/>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93CC3F6-9F6E-0E01-9CC2-E7780ED0D847}"/>
              </a:ext>
            </a:extLst>
          </p:cNvPr>
          <p:cNvPicPr>
            <a:picLocks noGrp="1" noChangeAspect="1"/>
          </p:cNvPicPr>
          <p:nvPr>
            <p:ph idx="1"/>
          </p:nvPr>
        </p:nvPicPr>
        <p:blipFill>
          <a:blip r:embed="rId2"/>
          <a:stretch>
            <a:fillRect/>
          </a:stretch>
        </p:blipFill>
        <p:spPr>
          <a:xfrm>
            <a:off x="4893615" y="1951802"/>
            <a:ext cx="6649485" cy="4255464"/>
          </a:xfrm>
        </p:spPr>
      </p:pic>
      <p:sp>
        <p:nvSpPr>
          <p:cNvPr id="3" name="TextBox 2">
            <a:extLst>
              <a:ext uri="{FF2B5EF4-FFF2-40B4-BE49-F238E27FC236}">
                <a16:creationId xmlns:a16="http://schemas.microsoft.com/office/drawing/2014/main" id="{AE2B4977-A5DE-642C-6E09-68A63943E5A1}"/>
              </a:ext>
            </a:extLst>
          </p:cNvPr>
          <p:cNvSpPr txBox="1"/>
          <p:nvPr/>
        </p:nvSpPr>
        <p:spPr>
          <a:xfrm>
            <a:off x="571499" y="2248958"/>
            <a:ext cx="4288895"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latin typeface="Calibri Light"/>
                <a:cs typeface="Calibri"/>
              </a:rPr>
              <a:t>ARPA Low Income: 40% or less of Area Median Income (AMI)</a:t>
            </a:r>
          </a:p>
          <a:p>
            <a:r>
              <a:rPr lang="en-US" sz="1900">
                <a:latin typeface="Calibri Light"/>
                <a:cs typeface="Calibri"/>
              </a:rPr>
              <a:t>ARPA Moderate Income: 65% or less AMI</a:t>
            </a:r>
          </a:p>
          <a:p>
            <a:endParaRPr lang="en-US" sz="1900">
              <a:latin typeface="Calibri Light"/>
              <a:cs typeface="Calibri"/>
            </a:endParaRPr>
          </a:p>
          <a:p>
            <a:r>
              <a:rPr lang="en-US" sz="1900">
                <a:latin typeface="Calibri Light"/>
                <a:cs typeface="Calibri"/>
              </a:rPr>
              <a:t>All individuals and households receiving assistance must be 65% or less AMI, unless they reside in a Qualified Census Tract (QCT). The household income limit for QCT residents is 80% or less AMI.</a:t>
            </a:r>
          </a:p>
          <a:p>
            <a:endParaRPr lang="en-US" sz="1900">
              <a:latin typeface="Calibri Light"/>
              <a:cs typeface="Calibri"/>
            </a:endParaRPr>
          </a:p>
          <a:p>
            <a:r>
              <a:rPr lang="en-US" sz="1900">
                <a:latin typeface="Calibri Light"/>
                <a:cs typeface="Calibri"/>
              </a:rPr>
              <a:t>There are no income limits for projects designated under Public Health.</a:t>
            </a:r>
          </a:p>
        </p:txBody>
      </p:sp>
    </p:spTree>
    <p:extLst>
      <p:ext uri="{BB962C8B-B14F-4D97-AF65-F5344CB8AC3E}">
        <p14:creationId xmlns:p14="http://schemas.microsoft.com/office/powerpoint/2010/main" val="2199733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26E2260C804346B3B10C56F6984109" ma:contentTypeVersion="15" ma:contentTypeDescription="Create a new document." ma:contentTypeScope="" ma:versionID="cd83bb4783191b08910c52b1f273f8b2">
  <xsd:schema xmlns:xsd="http://www.w3.org/2001/XMLSchema" xmlns:xs="http://www.w3.org/2001/XMLSchema" xmlns:p="http://schemas.microsoft.com/office/2006/metadata/properties" xmlns:ns2="51ce3223-96af-45c4-9b5c-90e2c1fce44e" xmlns:ns3="f713e15e-51a8-4440-ba7a-4a1a426d4561" targetNamespace="http://schemas.microsoft.com/office/2006/metadata/properties" ma:root="true" ma:fieldsID="0bcacfb47134743005af9365e738bd17" ns2:_="" ns3:_="">
    <xsd:import namespace="51ce3223-96af-45c4-9b5c-90e2c1fce44e"/>
    <xsd:import namespace="f713e15e-51a8-4440-ba7a-4a1a426d45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ce3223-96af-45c4-9b5c-90e2c1fce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36c2597-2a62-4051-866d-fdca449e302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13e15e-51a8-4440-ba7a-4a1a426d45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2ef4c69-ba17-4890-8aca-c49d7c8750b8}" ma:internalName="TaxCatchAll" ma:showField="CatchAllData" ma:web="f713e15e-51a8-4440-ba7a-4a1a426d4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713e15e-51a8-4440-ba7a-4a1a426d4561" xsi:nil="true"/>
    <lcf76f155ced4ddcb4097134ff3c332f xmlns="51ce3223-96af-45c4-9b5c-90e2c1fce4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189FE6-8347-483C-8FC5-24F294D0F876}">
  <ds:schemaRefs>
    <ds:schemaRef ds:uri="51ce3223-96af-45c4-9b5c-90e2c1fce44e"/>
    <ds:schemaRef ds:uri="f713e15e-51a8-4440-ba7a-4a1a426d4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99A23D-287F-4895-9968-E42636360EAA}">
  <ds:schemaRefs>
    <ds:schemaRef ds:uri="http://schemas.microsoft.com/sharepoint/v3/contenttype/forms"/>
  </ds:schemaRefs>
</ds:datastoreItem>
</file>

<file path=customXml/itemProps3.xml><?xml version="1.0" encoding="utf-8"?>
<ds:datastoreItem xmlns:ds="http://schemas.openxmlformats.org/officeDocument/2006/customXml" ds:itemID="{751EE9B1-6AC4-44BA-B799-88CF603A2B3C}">
  <ds:schemaRef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f713e15e-51a8-4440-ba7a-4a1a426d4561"/>
    <ds:schemaRef ds:uri="51ce3223-96af-45c4-9b5c-90e2c1fce44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4122</Words>
  <Application>Microsoft Office PowerPoint</Application>
  <PresentationFormat>Widescreen</PresentationFormat>
  <Paragraphs>270</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Athens-Clarke County ARPA Funding Guide</vt:lpstr>
      <vt:lpstr>PowerPoint Presentation</vt:lpstr>
      <vt:lpstr>PowerPoint Presentation</vt:lpstr>
      <vt:lpstr>Key ARPA Staff and Presenters Introduction</vt:lpstr>
      <vt:lpstr>Introduction to ARPA in Athens-Clarke County</vt:lpstr>
      <vt:lpstr>Introduction to ARPA </vt:lpstr>
      <vt:lpstr>ARPA in Athens-Clarke County</vt:lpstr>
      <vt:lpstr>General Eligibility</vt:lpstr>
      <vt:lpstr>Household Income Limits</vt:lpstr>
      <vt:lpstr>Eligible Uses</vt:lpstr>
      <vt:lpstr>Restrictions on Use &amp; Ineligible Uses</vt:lpstr>
      <vt:lpstr>Eligible Activities </vt:lpstr>
      <vt:lpstr>General Provisions</vt:lpstr>
      <vt:lpstr>Timeline for Use of ARPA Funds</vt:lpstr>
      <vt:lpstr>Administrative Expenses</vt:lpstr>
      <vt:lpstr>Recordkeeping Requirements </vt:lpstr>
      <vt:lpstr>Performance Reporting Requirements</vt:lpstr>
      <vt:lpstr>Federal Requirements in ARPA Programs</vt:lpstr>
      <vt:lpstr>Questions</vt:lpstr>
      <vt:lpstr>Pre-Award Requirements</vt:lpstr>
      <vt:lpstr>Proposal Application &amp; Evaluation Process</vt:lpstr>
      <vt:lpstr>Financial Management Requirements</vt:lpstr>
      <vt:lpstr>Equity Requirements</vt:lpstr>
      <vt:lpstr>Equity Requirements cont.</vt:lpstr>
      <vt:lpstr>Additional ACCGov Equity Requirements</vt:lpstr>
      <vt:lpstr>Post-Award Requirements</vt:lpstr>
      <vt:lpstr>PowerPoint Presentation</vt:lpstr>
      <vt:lpstr>Program Income</vt:lpstr>
      <vt:lpstr>Program Budget</vt:lpstr>
      <vt:lpstr>Program Budget (Continued)</vt:lpstr>
      <vt:lpstr>Award Payment Process</vt:lpstr>
      <vt:lpstr>Subrecipient Monitoring</vt:lpstr>
      <vt:lpstr>Contract Modifications</vt:lpstr>
      <vt:lpstr>Questions?</vt:lpstr>
      <vt:lpstr>Cost Principles  </vt:lpstr>
      <vt:lpstr>Allowable Cost</vt:lpstr>
      <vt:lpstr>Allowable Cost (Continued)</vt:lpstr>
      <vt:lpstr>Audit Requirements</vt:lpstr>
      <vt:lpstr>PowerPoint Presentation</vt:lpstr>
      <vt:lpstr>PowerPoint Presentation</vt:lpstr>
      <vt:lpstr>Single Audit Exemptions:</vt:lpstr>
      <vt:lpstr>Subrecipient Guide Appendices</vt:lpstr>
      <vt:lpstr>APPENDIX A: ARPA Program Resources</vt:lpstr>
      <vt:lpstr>APPENDIX B: Contract Checklist</vt:lpstr>
      <vt:lpstr>APPENDIX C: Reimbursement Request Forms &amp; Progress Reporting</vt:lpstr>
      <vt:lpstr>ARPA Reimbursement Request/ Expenditure Form</vt:lpstr>
      <vt:lpstr>Schedule of Documentation</vt:lpstr>
      <vt:lpstr>Program Status Report</vt:lpstr>
      <vt:lpstr>APPENDIX D:  Year End Report</vt:lpstr>
      <vt:lpstr>APPENDIX D: Monitoring Risk Tool and Checklist</vt:lpstr>
      <vt:lpstr>Risk Assessment</vt:lpstr>
      <vt:lpstr>Conflict of Interest Questionnaire</vt:lpstr>
      <vt:lpstr>ARPA Monitoring Tool</vt:lpstr>
      <vt:lpstr>APPENDIX D: Monitoring Risk Tool and Checklist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Athens-Clarke County ARPA Funding Process</dc:title>
  <dc:creator>Cameron McGlothen</dc:creator>
  <cp:lastModifiedBy>Cameron McGlothen</cp:lastModifiedBy>
  <cp:revision>1</cp:revision>
  <dcterms:created xsi:type="dcterms:W3CDTF">2023-10-10T12:32:31Z</dcterms:created>
  <dcterms:modified xsi:type="dcterms:W3CDTF">2024-01-23T17:16:09Z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0x010100BC26E2260C804346B3B10C56F6984109</vt:lpwstr>
  </property>
  <property fmtid="{D5CDD505-2E9C-101B-9397-08002B2CF9AE}" pid="3" name="MediaServiceImageTags">
    <vt:lpwstr/>
  </property>
</Properties>
</file>